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Estimate the area under a curve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Clasper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Estimate the area under a curve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Here is the graph of y = x</a:t>
            </a:r>
            <a:r>
              <a:rPr baseline="30000" lang="en-GB"/>
              <a:t>2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45303" y="1044070"/>
            <a:ext cx="4165544" cy="4099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Using 1 strip, estimate the area under the curve between x = 1 and x = 5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 Using 2 strips, estimate the area under the curve between x = 1 and x = 5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 Using 3 strips, estimate the area under the curve between x = 1 and x = 5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d)  Do you think your answers are over- estimates or under-estimates?  Explain your answer.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408" y="1410243"/>
            <a:ext cx="2376163" cy="298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922708" y="4793663"/>
            <a:ext cx="1905552" cy="1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Estimate the area under a curve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 A train passes through a signal at time t = 0 and starts to slow down.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It comes to stop at a station 50 seconds later.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graph opposite shows the train’s speed as it approaches the station.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Estimate how far is it between the station and the signal.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255" y="1292361"/>
            <a:ext cx="4490003" cy="26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/>
        </p:nvSpPr>
        <p:spPr>
          <a:xfrm>
            <a:off x="922708" y="4793663"/>
            <a:ext cx="1905552" cy="1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Estimate the area under a curve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Here is the graph of y = x</a:t>
            </a:r>
            <a:r>
              <a:rPr baseline="30000" lang="en-GB"/>
              <a:t>2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4645303" y="1044070"/>
            <a:ext cx="4165544" cy="4099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Using 1 strip, estimate the area under the curve between x = 1 and x = 5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 Using 2 strips, estimate the area under the curve between x = 1 and x = 5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 Using 3 strips, estimate the area under the curve between x = 1 and x = 5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d)  Do you think your answers are over- estimates or under-estimates?  Explain your answer.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408" y="1410243"/>
            <a:ext cx="2376163" cy="298100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7215963" y="1641909"/>
            <a:ext cx="10647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52 units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7362690" y="2409025"/>
            <a:ext cx="11047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44 units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7372308" y="3228585"/>
            <a:ext cx="10855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42 units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922708" y="4793663"/>
            <a:ext cx="1905552" cy="1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 created with desmos.com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6011875" y="4099425"/>
            <a:ext cx="306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Overestimate.  The area of the trapeziums are partially above the</a:t>
            </a:r>
            <a:endParaRPr b="0" i="0" sz="12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curve</a:t>
            </a:r>
            <a:r>
              <a:rPr lang="en-GB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Estimate the area under a curve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 A train passes through a signal at time t = 0 and starts to slow down.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It comes to stop at a station 50 seconds later.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The graph opposite shows the train’s speed as it approaches the station.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Estimate how far is it between the station and the signal.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255" y="1292361"/>
            <a:ext cx="4490003" cy="26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5539564" y="4051799"/>
            <a:ext cx="28937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Approximately 265 metres</a:t>
            </a:r>
            <a:endParaRPr b="0" baseline="3000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922708" y="4793663"/>
            <a:ext cx="1905552" cy="1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