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00fb9cc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00fb9cc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chemeClr val="dk2"/>
                </a:solidFill>
              </a:rPr>
              <a:t>Sketch 3D Shapes When Given a Plan View and Elevation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Bond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idx="1" type="body"/>
          </p:nvPr>
        </p:nvSpPr>
        <p:spPr>
          <a:xfrm>
            <a:off x="524269" y="1195868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GB" sz="1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  Below is the plan view, front elevation and side elevation of a prism.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Sketch the prism.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8"/>
          <p:cNvSpPr txBox="1"/>
          <p:nvPr/>
        </p:nvSpPr>
        <p:spPr>
          <a:xfrm>
            <a:off x="4771371" y="1195868"/>
            <a:ext cx="3951101" cy="37910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 Below is the plan view, front elevation and side elevation of a 3D shape.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Sketch the prism.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8"/>
          <p:cNvSpPr/>
          <p:nvPr/>
        </p:nvSpPr>
        <p:spPr>
          <a:xfrm flipH="1">
            <a:off x="4986433" y="2701048"/>
            <a:ext cx="1651854" cy="1089539"/>
          </a:xfrm>
          <a:prstGeom prst="corner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Sketch 3D shapes when given a plan view and elevation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" name="Google Shape;45;p8"/>
          <p:cNvSpPr/>
          <p:nvPr/>
        </p:nvSpPr>
        <p:spPr>
          <a:xfrm>
            <a:off x="1075765" y="2360706"/>
            <a:ext cx="1974796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1696841" y="2460355"/>
            <a:ext cx="9714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Plan </a:t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1075765" y="2884383"/>
            <a:ext cx="1974796" cy="68971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1696841" y="2967631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Front Elevation </a:t>
            </a:r>
            <a:endParaRPr/>
          </a:p>
        </p:txBody>
      </p:sp>
      <p:sp>
        <p:nvSpPr>
          <p:cNvPr id="49" name="Google Shape;49;p8"/>
          <p:cNvSpPr/>
          <p:nvPr/>
        </p:nvSpPr>
        <p:spPr>
          <a:xfrm>
            <a:off x="3311818" y="2880993"/>
            <a:ext cx="637775" cy="689717"/>
          </a:xfrm>
          <a:prstGeom prst="rtTriangle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3572130" y="2781344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Side Elevation </a:t>
            </a:r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6421600" y="2173600"/>
            <a:ext cx="1646635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6961429" y="2241795"/>
            <a:ext cx="9714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Plan </a:t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5344504" y="3220127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Front Elevation </a:t>
            </a:r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7121996" y="2781344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Side Elevation </a:t>
            </a:r>
            <a:endParaRPr/>
          </a:p>
        </p:txBody>
      </p:sp>
      <p:cxnSp>
        <p:nvCxnSpPr>
          <p:cNvPr id="55" name="Google Shape;55;p8"/>
          <p:cNvCxnSpPr/>
          <p:nvPr/>
        </p:nvCxnSpPr>
        <p:spPr>
          <a:xfrm rot="10800000">
            <a:off x="7544389" y="2186812"/>
            <a:ext cx="0" cy="407426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8"/>
          <p:cNvSpPr/>
          <p:nvPr/>
        </p:nvSpPr>
        <p:spPr>
          <a:xfrm rot="5400000">
            <a:off x="7864641" y="3011576"/>
            <a:ext cx="1089541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" name="Google Shape;57;p8"/>
          <p:cNvCxnSpPr>
            <a:stCxn id="56" idx="0"/>
            <a:endCxn id="56" idx="2"/>
          </p:cNvCxnSpPr>
          <p:nvPr/>
        </p:nvCxnSpPr>
        <p:spPr>
          <a:xfrm rot="10800000">
            <a:off x="8199130" y="3221895"/>
            <a:ext cx="42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524269" y="1195868"/>
            <a:ext cx="3951000" cy="40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GB" sz="1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  Below is the plan view, front elevation and side elevation of a prism.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Sketch the prism.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0" name="Google Shape;70;p10"/>
          <p:cNvSpPr txBox="1"/>
          <p:nvPr/>
        </p:nvSpPr>
        <p:spPr>
          <a:xfrm>
            <a:off x="4761591" y="1195868"/>
            <a:ext cx="3951101" cy="37910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 Below is the plan view, front elevation and side elevation of a 3D shape.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Sketch the prism.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1" name="Google Shape;7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442520" y="3304564"/>
            <a:ext cx="1197090" cy="118762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0"/>
          <p:cNvSpPr/>
          <p:nvPr/>
        </p:nvSpPr>
        <p:spPr>
          <a:xfrm flipH="1">
            <a:off x="4986433" y="2701048"/>
            <a:ext cx="1651854" cy="1089539"/>
          </a:xfrm>
          <a:prstGeom prst="corner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Sketch 3D shapes when given a plan view and elevation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1075765" y="2360706"/>
            <a:ext cx="1974796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1696841" y="2460355"/>
            <a:ext cx="9714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Plan </a:t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1075765" y="2884383"/>
            <a:ext cx="1974796" cy="68971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1696841" y="2967631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Front Elevation </a:t>
            </a:r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3311818" y="2880993"/>
            <a:ext cx="637775" cy="689717"/>
          </a:xfrm>
          <a:prstGeom prst="rtTriangle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3572130" y="2781344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Side Elevation </a:t>
            </a:r>
            <a:endParaRPr/>
          </a:p>
        </p:txBody>
      </p:sp>
      <p:sp>
        <p:nvSpPr>
          <p:cNvPr id="81" name="Google Shape;81;p10"/>
          <p:cNvSpPr/>
          <p:nvPr/>
        </p:nvSpPr>
        <p:spPr>
          <a:xfrm>
            <a:off x="6421600" y="2173600"/>
            <a:ext cx="1646635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6809024" y="2230025"/>
            <a:ext cx="735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Plan 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5344504" y="3220127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Front Elevation 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7121996" y="2781344"/>
            <a:ext cx="10770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Side Elevation </a:t>
            </a:r>
            <a:endParaRPr/>
          </a:p>
        </p:txBody>
      </p:sp>
      <p:cxnSp>
        <p:nvCxnSpPr>
          <p:cNvPr id="85" name="Google Shape;85;p10"/>
          <p:cNvCxnSpPr/>
          <p:nvPr/>
        </p:nvCxnSpPr>
        <p:spPr>
          <a:xfrm rot="10800000">
            <a:off x="7544389" y="2186812"/>
            <a:ext cx="0" cy="407426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10"/>
          <p:cNvSpPr/>
          <p:nvPr/>
        </p:nvSpPr>
        <p:spPr>
          <a:xfrm rot="5400000">
            <a:off x="7864641" y="3011576"/>
            <a:ext cx="1089541" cy="42063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0"/>
          <p:cNvCxnSpPr>
            <a:stCxn id="86" idx="0"/>
            <a:endCxn id="86" idx="2"/>
          </p:cNvCxnSpPr>
          <p:nvPr/>
        </p:nvCxnSpPr>
        <p:spPr>
          <a:xfrm rot="10800000">
            <a:off x="8199130" y="3221895"/>
            <a:ext cx="420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88" name="Google Shape;88;p10"/>
          <p:cNvGrpSpPr/>
          <p:nvPr/>
        </p:nvGrpSpPr>
        <p:grpSpPr>
          <a:xfrm flipH="1">
            <a:off x="5775243" y="4093180"/>
            <a:ext cx="1146496" cy="715955"/>
            <a:chOff x="1358728" y="2863839"/>
            <a:chExt cx="2001751" cy="1469794"/>
          </a:xfrm>
        </p:grpSpPr>
        <p:sp>
          <p:nvSpPr>
            <p:cNvPr id="89" name="Google Shape;89;p10"/>
            <p:cNvSpPr/>
            <p:nvPr/>
          </p:nvSpPr>
          <p:spPr>
            <a:xfrm>
              <a:off x="1358728" y="2863839"/>
              <a:ext cx="795130" cy="1469794"/>
            </a:xfrm>
            <a:prstGeom prst="cube">
              <a:avLst>
                <a:gd fmla="val 25000" name="adj"/>
              </a:avLst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954813" y="3569093"/>
              <a:ext cx="1405666" cy="764540"/>
            </a:xfrm>
            <a:prstGeom prst="cube">
              <a:avLst>
                <a:gd fmla="val 25000" name="adj"/>
              </a:avLst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1468293" y="3793039"/>
              <a:ext cx="576000" cy="52472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