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24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25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1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 showSpecialPlsOnTitleSld="0">
  <p:sldMasterIdLst>
    <p:sldMasterId id="2147483673" r:id="rId4"/>
    <p:sldMasterId id="2147483674" r:id="rId5"/>
  </p:sldMasterIdLst>
  <p:notesMasterIdLst>
    <p:notesMasterId r:id="rId6"/>
  </p:notesMasterIdLst>
  <p:sldIdLst>
    <p:sldId id="256" r:id="rId7"/>
    <p:sldId id="257" r:id="rId8"/>
    <p:sldId id="258" r:id="rId9"/>
  </p:sldIdLst>
  <p:sldSz cy="5143500" cx="9144000"/>
  <p:notesSz cx="6858000" cy="9144000"/>
  <p:embeddedFontLst>
    <p:embeddedFont>
      <p:font typeface="Montserrat SemiBold"/>
      <p:regular r:id="rId10"/>
      <p:bold r:id="rId11"/>
      <p:italic r:id="rId12"/>
      <p:boldItalic r:id="rId13"/>
    </p:embeddedFont>
    <p:embeddedFont>
      <p:font typeface="Montserrat"/>
      <p:regular r:id="rId14"/>
      <p:bold r:id="rId15"/>
      <p:italic r:id="rId16"/>
      <p:boldItalic r:id="rId17"/>
    </p:embeddedFont>
    <p:embeddedFont>
      <p:font typeface="Montserrat Medium"/>
      <p:regular r:id="rId18"/>
      <p:bold r:id="rId19"/>
      <p:italic r:id="rId20"/>
      <p:boldItalic r:id="rId2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B2BBDA02-F448-45E4-959B-7C4EB0FA2659}">
  <a:tblStyle styleId="{B2BBDA02-F448-45E4-959B-7C4EB0FA2659}" styleName="Table_0"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 b="off" i="off"/>
    </a:band1H>
    <a:band2H>
      <a:tcTxStyle b="off" i="off"/>
    </a:band2H>
    <a:band1V>
      <a:tcTxStyle b="off" i="off"/>
    </a:band1V>
    <a:band2V>
      <a:tcTxStyle b="off" i="off"/>
    </a:band2V>
    <a:lastCol>
      <a:tcTxStyle b="off" i="off"/>
    </a:lastCol>
    <a:firstCol>
      <a:tcTxStyle b="off" i="off"/>
    </a:firstCol>
    <a:lastRow>
      <a:tcTxStyle b="off" i="off"/>
    </a:lastRow>
    <a:seCell>
      <a:tcTxStyle b="off" i="off"/>
    </a:seCell>
    <a:swCell>
      <a:tcTxStyle b="off" i="off"/>
    </a:swCell>
    <a:firstRow>
      <a:tcTxStyle b="off" i="off"/>
    </a:firstRow>
    <a:neCell>
      <a:tcTxStyle b="off" i="off"/>
    </a:neCell>
    <a:nwCell>
      <a:tcTxStyle b="off" i="off"/>
    </a:nwCell>
  </a:tblStyle>
</a:tblStyleLst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MontserratMedium-italic.fntdata"/><Relationship Id="rId11" Type="http://schemas.openxmlformats.org/officeDocument/2006/relationships/font" Target="fonts/MontserratSemiBold-bold.fntdata"/><Relationship Id="rId10" Type="http://schemas.openxmlformats.org/officeDocument/2006/relationships/font" Target="fonts/MontserratSemiBold-regular.fntdata"/><Relationship Id="rId21" Type="http://schemas.openxmlformats.org/officeDocument/2006/relationships/font" Target="fonts/MontserratMedium-boldItalic.fntdata"/><Relationship Id="rId13" Type="http://schemas.openxmlformats.org/officeDocument/2006/relationships/font" Target="fonts/MontserratSemiBold-boldItalic.fntdata"/><Relationship Id="rId12" Type="http://schemas.openxmlformats.org/officeDocument/2006/relationships/font" Target="fonts/MontserratSemiBold-italic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5" Type="http://schemas.openxmlformats.org/officeDocument/2006/relationships/font" Target="fonts/Montserrat-bold.fntdata"/><Relationship Id="rId14" Type="http://schemas.openxmlformats.org/officeDocument/2006/relationships/font" Target="fonts/Montserrat-regular.fntdata"/><Relationship Id="rId17" Type="http://schemas.openxmlformats.org/officeDocument/2006/relationships/font" Target="fonts/Montserrat-boldItalic.fntdata"/><Relationship Id="rId16" Type="http://schemas.openxmlformats.org/officeDocument/2006/relationships/font" Target="fonts/Montserrat-italic.fntdata"/><Relationship Id="rId5" Type="http://schemas.openxmlformats.org/officeDocument/2006/relationships/slideMaster" Target="slideMasters/slideMaster2.xml"/><Relationship Id="rId19" Type="http://schemas.openxmlformats.org/officeDocument/2006/relationships/font" Target="fonts/MontserratMedium-bold.fntdata"/><Relationship Id="rId6" Type="http://schemas.openxmlformats.org/officeDocument/2006/relationships/notesMaster" Target="notesMasters/notesMaster1.xml"/><Relationship Id="rId18" Type="http://schemas.openxmlformats.org/officeDocument/2006/relationships/font" Target="fonts/MontserratMedium-regular.fntdata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52" name="Google Shape;152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g869cd01c0e_2_7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60" name="Google Shape;160;g869cd01c0e_2_7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g869cd01c0e_2_8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67" name="Google Shape;167;g869cd01c0e_2_8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png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/Relationships>
</file>

<file path=ppt/slideLayouts/_rels/slideLayout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accent1"/>
        </a:solidFill>
      </p:bgPr>
    </p:bg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/>
          <p:nvPr>
            <p:ph type="ctrTitle"/>
          </p:nvPr>
        </p:nvSpPr>
        <p:spPr>
          <a:xfrm>
            <a:off x="458975" y="1438150"/>
            <a:ext cx="8226000" cy="1861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Montserrat SemiBold"/>
              <a:buNone/>
              <a:defRPr b="1" sz="30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458975" y="445025"/>
            <a:ext cx="82260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3" name="Google Shape;13;p2"/>
          <p:cNvSpPr txBox="1"/>
          <p:nvPr>
            <p:ph idx="2" type="subTitle"/>
          </p:nvPr>
        </p:nvSpPr>
        <p:spPr>
          <a:xfrm>
            <a:off x="458975" y="4105475"/>
            <a:ext cx="3951000" cy="6195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b="1" sz="14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200"/>
              <a:buNone/>
              <a:defRPr/>
            </a:lvl5pPr>
            <a:lvl6pPr lvl="5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200"/>
              <a:buNone/>
              <a:defRPr/>
            </a:lvl6pPr>
            <a:lvl7pPr lvl="6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000"/>
              <a:buNone/>
              <a:defRPr/>
            </a:lvl7pPr>
            <a:lvl8pPr lvl="7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000"/>
              <a:buNone/>
              <a:defRPr/>
            </a:lvl8pPr>
            <a:lvl9pPr lvl="8" algn="l">
              <a:lnSpc>
                <a:spcPct val="130000"/>
              </a:lnSpc>
              <a:spcBef>
                <a:spcPts val="1000"/>
              </a:spcBef>
              <a:spcAft>
                <a:spcPts val="1000"/>
              </a:spcAft>
              <a:buSzPts val="800"/>
              <a:buNone/>
              <a:defRPr/>
            </a:lvl9pPr>
          </a:lstStyle>
          <a:p/>
        </p:txBody>
      </p:sp>
      <p:pic>
        <p:nvPicPr>
          <p:cNvPr id="14" name="Google Shape;14;p2"/>
          <p:cNvPicPr preferRelativeResize="0"/>
          <p:nvPr/>
        </p:nvPicPr>
        <p:blipFill rotWithShape="1">
          <a:blip r:embed="rId2">
            <a:alphaModFix/>
          </a:blip>
          <a:srcRect b="0" l="49" r="59" t="0"/>
          <a:stretch/>
        </p:blipFill>
        <p:spPr>
          <a:xfrm>
            <a:off x="6315803" y="3617749"/>
            <a:ext cx="2359600" cy="1282050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Google Shape;15;p2"/>
          <p:cNvSpPr/>
          <p:nvPr/>
        </p:nvSpPr>
        <p:spPr>
          <a:xfrm>
            <a:off x="8699225" y="4459200"/>
            <a:ext cx="444900" cy="6843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2"/>
        </a:solidFill>
      </p:bgPr>
    </p:bg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/>
          <p:nvPr>
            <p:ph type="title"/>
          </p:nvPr>
        </p:nvSpPr>
        <p:spPr>
          <a:xfrm>
            <a:off x="490250" y="1099725"/>
            <a:ext cx="8194800" cy="3441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Montserrat SemiBold"/>
              <a:buNone/>
              <a:defRPr b="1" i="1" sz="36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Montserrat SemiBold"/>
              <a:buNone/>
              <a:defRPr b="1"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Montserrat SemiBold"/>
              <a:buNone/>
              <a:defRPr b="1"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Montserrat SemiBold"/>
              <a:buNone/>
              <a:defRPr b="1"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Montserrat SemiBold"/>
              <a:buNone/>
              <a:defRPr b="1"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Montserrat SemiBold"/>
              <a:buNone/>
              <a:defRPr b="1"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Montserrat SemiBold"/>
              <a:buNone/>
              <a:defRPr b="1"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Montserrat SemiBold"/>
              <a:buNone/>
              <a:defRPr b="1"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Montserrat SemiBold"/>
              <a:buNone/>
              <a:defRPr b="1"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9pPr>
          </a:lstStyle>
          <a:p/>
        </p:txBody>
      </p:sp>
      <p:sp>
        <p:nvSpPr>
          <p:cNvPr id="70" name="Google Shape;70;p11"/>
          <p:cNvSpPr txBox="1"/>
          <p:nvPr>
            <p:ph idx="1" type="subTitle"/>
          </p:nvPr>
        </p:nvSpPr>
        <p:spPr>
          <a:xfrm>
            <a:off x="474525" y="3969500"/>
            <a:ext cx="3935400" cy="954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lnSpc>
                <a:spcPct val="14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b="1" sz="14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200"/>
              <a:buNone/>
              <a:defRPr/>
            </a:lvl5pPr>
            <a:lvl6pPr lvl="5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200"/>
              <a:buNone/>
              <a:defRPr/>
            </a:lvl6pPr>
            <a:lvl7pPr lvl="6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000"/>
              <a:buNone/>
              <a:defRPr/>
            </a:lvl7pPr>
            <a:lvl8pPr lvl="7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000"/>
              <a:buNone/>
              <a:defRPr/>
            </a:lvl8pPr>
            <a:lvl9pPr lvl="8" algn="l">
              <a:lnSpc>
                <a:spcPct val="130000"/>
              </a:lnSpc>
              <a:spcBef>
                <a:spcPts val="1000"/>
              </a:spcBef>
              <a:spcAft>
                <a:spcPts val="1000"/>
              </a:spcAft>
              <a:buSzPts val="800"/>
              <a:buNone/>
              <a:defRPr/>
            </a:lvl9pPr>
          </a:lstStyle>
          <a:p/>
        </p:txBody>
      </p:sp>
      <p:pic>
        <p:nvPicPr>
          <p:cNvPr id="71" name="Google Shape;71;p11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8704149" y="4502953"/>
            <a:ext cx="224426" cy="4191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2"/>
          <p:cNvSpPr txBox="1"/>
          <p:nvPr>
            <p:ph idx="1" type="body"/>
          </p:nvPr>
        </p:nvSpPr>
        <p:spPr>
          <a:xfrm>
            <a:off x="468000" y="4626000"/>
            <a:ext cx="3942000" cy="3204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1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3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5"/>
          <p:cNvSpPr txBox="1"/>
          <p:nvPr>
            <p:ph type="title"/>
          </p:nvPr>
        </p:nvSpPr>
        <p:spPr>
          <a:xfrm>
            <a:off x="458975" y="445025"/>
            <a:ext cx="6600600" cy="814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83" name="Google Shape;83;p15"/>
          <p:cNvSpPr txBox="1"/>
          <p:nvPr>
            <p:ph idx="1" type="body"/>
          </p:nvPr>
        </p:nvSpPr>
        <p:spPr>
          <a:xfrm>
            <a:off x="458975" y="1259525"/>
            <a:ext cx="8226000" cy="315975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400"/>
              <a:buChar char="–"/>
              <a:defRPr sz="1400"/>
            </a:lvl5pPr>
            <a:lvl6pPr indent="-317500" lvl="5" marL="274320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algn="l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algn="l">
              <a:lnSpc>
                <a:spcPct val="130000"/>
              </a:lnSpc>
              <a:spcBef>
                <a:spcPts val="400"/>
              </a:spcBef>
              <a:spcAft>
                <a:spcPts val="200"/>
              </a:spcAft>
              <a:buSzPts val="1400"/>
              <a:buChar char="–"/>
              <a:defRPr/>
            </a:lvl9pPr>
          </a:lstStyle>
          <a:p/>
        </p:txBody>
      </p:sp>
      <p:sp>
        <p:nvSpPr>
          <p:cNvPr id="84" name="Google Shape;84;p15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6"/>
          <p:cNvSpPr txBox="1"/>
          <p:nvPr>
            <p:ph type="ctrTitle"/>
          </p:nvPr>
        </p:nvSpPr>
        <p:spPr>
          <a:xfrm>
            <a:off x="458975" y="1438150"/>
            <a:ext cx="8226000" cy="1861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Montserrat SemiBold"/>
              <a:buNone/>
              <a:defRPr b="0" sz="30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87" name="Google Shape;87;p16"/>
          <p:cNvSpPr txBox="1"/>
          <p:nvPr>
            <p:ph idx="1" type="subTitle"/>
          </p:nvPr>
        </p:nvSpPr>
        <p:spPr>
          <a:xfrm>
            <a:off x="458975" y="445025"/>
            <a:ext cx="82260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 sz="1800">
                <a:solidFill>
                  <a:srgbClr val="000000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88" name="Google Shape;88;p16"/>
          <p:cNvSpPr txBox="1"/>
          <p:nvPr>
            <p:ph idx="2" type="subTitle"/>
          </p:nvPr>
        </p:nvSpPr>
        <p:spPr>
          <a:xfrm>
            <a:off x="458975" y="4105475"/>
            <a:ext cx="3951000" cy="6195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14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>
                <a:solidFill>
                  <a:srgbClr val="000000"/>
                </a:solidFill>
              </a:defRPr>
            </a:lvl2pPr>
            <a:lvl3pPr lvl="2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>
                <a:solidFill>
                  <a:srgbClr val="000000"/>
                </a:solidFill>
              </a:defRPr>
            </a:lvl3pPr>
            <a:lvl4pPr lvl="3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>
                <a:solidFill>
                  <a:srgbClr val="000000"/>
                </a:solidFill>
              </a:defRPr>
            </a:lvl4pPr>
            <a:lvl5pPr lvl="4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>
                <a:solidFill>
                  <a:srgbClr val="000000"/>
                </a:solidFill>
              </a:defRPr>
            </a:lvl5pPr>
            <a:lvl6pPr lvl="5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>
                <a:solidFill>
                  <a:srgbClr val="000000"/>
                </a:solidFill>
              </a:defRPr>
            </a:lvl6pPr>
            <a:lvl7pPr lvl="6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>
                <a:solidFill>
                  <a:srgbClr val="000000"/>
                </a:solidFill>
              </a:defRPr>
            </a:lvl7pPr>
            <a:lvl8pPr lvl="7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>
                <a:solidFill>
                  <a:srgbClr val="000000"/>
                </a:solidFill>
              </a:defRPr>
            </a:lvl8pPr>
            <a:lvl9pPr lvl="8" algn="l">
              <a:lnSpc>
                <a:spcPct val="130000"/>
              </a:lnSpc>
              <a:spcBef>
                <a:spcPts val="1000"/>
              </a:spcBef>
              <a:spcAft>
                <a:spcPts val="1000"/>
              </a:spcAft>
              <a:buSzPts val="1400"/>
              <a:buNone/>
              <a:defRPr>
                <a:solidFill>
                  <a:srgbClr val="000000"/>
                </a:solidFill>
              </a:defRPr>
            </a:lvl9pPr>
          </a:lstStyle>
          <a:p/>
        </p:txBody>
      </p:sp>
      <p:pic>
        <p:nvPicPr>
          <p:cNvPr id="89" name="Google Shape;89;p16"/>
          <p:cNvPicPr preferRelativeResize="0"/>
          <p:nvPr/>
        </p:nvPicPr>
        <p:blipFill rotWithShape="1">
          <a:blip r:embed="rId2">
            <a:alphaModFix/>
          </a:blip>
          <a:srcRect b="0" l="49" r="59" t="0"/>
          <a:stretch/>
        </p:blipFill>
        <p:spPr>
          <a:xfrm>
            <a:off x="6315803" y="3617749"/>
            <a:ext cx="2359600" cy="1282050"/>
          </a:xfrm>
          <a:prstGeom prst="rect">
            <a:avLst/>
          </a:prstGeom>
          <a:noFill/>
          <a:ln>
            <a:noFill/>
          </a:ln>
        </p:spPr>
      </p:pic>
      <p:sp>
        <p:nvSpPr>
          <p:cNvPr id="90" name="Google Shape;90;p16"/>
          <p:cNvSpPr/>
          <p:nvPr/>
        </p:nvSpPr>
        <p:spPr>
          <a:xfrm>
            <a:off x="8699225" y="4459200"/>
            <a:ext cx="444900" cy="6843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2"/>
        </a:solidFill>
      </p:bgPr>
    </p:bg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7"/>
          <p:cNvSpPr txBox="1"/>
          <p:nvPr>
            <p:ph type="title"/>
          </p:nvPr>
        </p:nvSpPr>
        <p:spPr>
          <a:xfrm>
            <a:off x="458975" y="1438150"/>
            <a:ext cx="8226000" cy="3189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000"/>
              <a:buFont typeface="Montserrat SemiBold"/>
              <a:buNone/>
              <a:defRPr b="0" sz="30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None/>
              <a:defRPr sz="3600">
                <a:solidFill>
                  <a:srgbClr val="4B324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None/>
              <a:defRPr sz="3600">
                <a:solidFill>
                  <a:srgbClr val="4B324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None/>
              <a:defRPr sz="3600">
                <a:solidFill>
                  <a:srgbClr val="4B324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None/>
              <a:defRPr sz="3600">
                <a:solidFill>
                  <a:srgbClr val="4B324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None/>
              <a:defRPr sz="3600">
                <a:solidFill>
                  <a:srgbClr val="4B324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None/>
              <a:defRPr sz="3600">
                <a:solidFill>
                  <a:srgbClr val="4B324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None/>
              <a:defRPr sz="3600">
                <a:solidFill>
                  <a:srgbClr val="4B324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None/>
              <a:defRPr sz="3600">
                <a:solidFill>
                  <a:srgbClr val="4B3241"/>
                </a:solidFill>
              </a:defRPr>
            </a:lvl9pPr>
          </a:lstStyle>
          <a:p/>
        </p:txBody>
      </p:sp>
      <p:sp>
        <p:nvSpPr>
          <p:cNvPr id="93" name="Google Shape;93;p17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94" name="Google Shape;94;p17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8704149" y="4502953"/>
            <a:ext cx="224426" cy="4191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8"/>
          <p:cNvSpPr txBox="1"/>
          <p:nvPr>
            <p:ph type="title"/>
          </p:nvPr>
        </p:nvSpPr>
        <p:spPr>
          <a:xfrm>
            <a:off x="458975" y="445025"/>
            <a:ext cx="3951000" cy="814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97" name="Google Shape;97;p18"/>
          <p:cNvSpPr txBox="1"/>
          <p:nvPr>
            <p:ph idx="1" type="body"/>
          </p:nvPr>
        </p:nvSpPr>
        <p:spPr>
          <a:xfrm>
            <a:off x="458975" y="1438150"/>
            <a:ext cx="3951000" cy="298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algn="l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algn="l">
              <a:lnSpc>
                <a:spcPct val="130000"/>
              </a:lnSpc>
              <a:spcBef>
                <a:spcPts val="400"/>
              </a:spcBef>
              <a:spcAft>
                <a:spcPts val="200"/>
              </a:spcAft>
              <a:buSzPts val="1400"/>
              <a:buChar char="–"/>
              <a:defRPr/>
            </a:lvl9pPr>
          </a:lstStyle>
          <a:p/>
        </p:txBody>
      </p:sp>
      <p:sp>
        <p:nvSpPr>
          <p:cNvPr id="98" name="Google Shape;98;p18"/>
          <p:cNvSpPr txBox="1"/>
          <p:nvPr>
            <p:ph idx="2" type="body"/>
          </p:nvPr>
        </p:nvSpPr>
        <p:spPr>
          <a:xfrm>
            <a:off x="4733975" y="1438150"/>
            <a:ext cx="3951000" cy="298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algn="l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algn="l">
              <a:lnSpc>
                <a:spcPct val="130000"/>
              </a:lnSpc>
              <a:spcBef>
                <a:spcPts val="400"/>
              </a:spcBef>
              <a:spcAft>
                <a:spcPts val="200"/>
              </a:spcAft>
              <a:buSzPts val="1400"/>
              <a:buChar char="–"/>
              <a:defRPr/>
            </a:lvl9pPr>
          </a:lstStyle>
          <a:p/>
        </p:txBody>
      </p:sp>
      <p:sp>
        <p:nvSpPr>
          <p:cNvPr id="99" name="Google Shape;99;p18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00" name="Google Shape;100;p18"/>
          <p:cNvSpPr txBox="1"/>
          <p:nvPr>
            <p:ph idx="3" type="title"/>
          </p:nvPr>
        </p:nvSpPr>
        <p:spPr>
          <a:xfrm>
            <a:off x="4733975" y="445025"/>
            <a:ext cx="3951000" cy="814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9"/>
          <p:cNvSpPr txBox="1"/>
          <p:nvPr>
            <p:ph type="title"/>
          </p:nvPr>
        </p:nvSpPr>
        <p:spPr>
          <a:xfrm>
            <a:off x="458975" y="445025"/>
            <a:ext cx="6600600" cy="814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03" name="Google Shape;103;p19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 slide with three elements">
  <p:cSld name="TITLE_ONLY_1"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20"/>
          <p:cNvSpPr txBox="1"/>
          <p:nvPr>
            <p:ph type="title"/>
          </p:nvPr>
        </p:nvSpPr>
        <p:spPr>
          <a:xfrm>
            <a:off x="458975" y="445025"/>
            <a:ext cx="6600600" cy="814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2200"/>
              <a:buNone/>
              <a:defRPr>
                <a:solidFill>
                  <a:srgbClr val="4B324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06" name="Google Shape;106;p20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07" name="Google Shape;107;p20"/>
          <p:cNvSpPr txBox="1"/>
          <p:nvPr>
            <p:ph idx="1" type="subTitle"/>
          </p:nvPr>
        </p:nvSpPr>
        <p:spPr>
          <a:xfrm>
            <a:off x="458975" y="1882125"/>
            <a:ext cx="2585400" cy="4533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91425" lIns="91425" spcFirstLastPara="1" rIns="91425" wrap="square" tIns="90000">
            <a:noAutofit/>
          </a:bodyPr>
          <a:lstStyle>
            <a:lvl1pPr lv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b="1">
                <a:solidFill>
                  <a:schemeClr val="lt1"/>
                </a:solidFill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8" name="Google Shape;108;p20"/>
          <p:cNvSpPr txBox="1"/>
          <p:nvPr>
            <p:ph idx="2" type="body"/>
          </p:nvPr>
        </p:nvSpPr>
        <p:spPr>
          <a:xfrm>
            <a:off x="458975" y="2492625"/>
            <a:ext cx="2585400" cy="19266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0000">
            <a:no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17500" lvl="1" marL="91440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 sz="1400"/>
            </a:lvl2pPr>
            <a:lvl3pPr indent="-317500" lvl="2" marL="137160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algn="l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SzPts val="1400"/>
              <a:buChar char="–"/>
              <a:defRPr/>
            </a:lvl9pPr>
          </a:lstStyle>
          <a:p/>
        </p:txBody>
      </p:sp>
      <p:sp>
        <p:nvSpPr>
          <p:cNvPr id="109" name="Google Shape;109;p20"/>
          <p:cNvSpPr txBox="1"/>
          <p:nvPr>
            <p:ph idx="3" type="subTitle"/>
          </p:nvPr>
        </p:nvSpPr>
        <p:spPr>
          <a:xfrm>
            <a:off x="3279300" y="1882125"/>
            <a:ext cx="2585400" cy="4533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91425" lIns="91425" spcFirstLastPara="1" rIns="91425" wrap="square" tIns="90000">
            <a:noAutofit/>
          </a:bodyPr>
          <a:lstStyle>
            <a:lvl1pPr lv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b="1">
                <a:solidFill>
                  <a:schemeClr val="lt1"/>
                </a:solidFill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0" name="Google Shape;110;p20"/>
          <p:cNvSpPr txBox="1"/>
          <p:nvPr>
            <p:ph idx="4" type="body"/>
          </p:nvPr>
        </p:nvSpPr>
        <p:spPr>
          <a:xfrm>
            <a:off x="3279300" y="2492625"/>
            <a:ext cx="2585400" cy="19266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0000">
            <a:no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17500" lvl="1" marL="91440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 sz="1400"/>
            </a:lvl2pPr>
            <a:lvl3pPr indent="-317500" lvl="2" marL="137160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algn="l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SzPts val="1400"/>
              <a:buChar char="–"/>
              <a:defRPr/>
            </a:lvl9pPr>
          </a:lstStyle>
          <a:p/>
        </p:txBody>
      </p:sp>
      <p:sp>
        <p:nvSpPr>
          <p:cNvPr id="111" name="Google Shape;111;p20"/>
          <p:cNvSpPr txBox="1"/>
          <p:nvPr>
            <p:ph idx="5" type="subTitle"/>
          </p:nvPr>
        </p:nvSpPr>
        <p:spPr>
          <a:xfrm>
            <a:off x="6099625" y="1882125"/>
            <a:ext cx="2585400" cy="4533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91425" lIns="91425" spcFirstLastPara="1" rIns="91425" wrap="square" tIns="90000">
            <a:noAutofit/>
          </a:bodyPr>
          <a:lstStyle>
            <a:lvl1pPr lv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b="1">
                <a:solidFill>
                  <a:schemeClr val="lt1"/>
                </a:solidFill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2" name="Google Shape;112;p20"/>
          <p:cNvSpPr txBox="1"/>
          <p:nvPr>
            <p:ph idx="6" type="body"/>
          </p:nvPr>
        </p:nvSpPr>
        <p:spPr>
          <a:xfrm>
            <a:off x="6099625" y="2492625"/>
            <a:ext cx="2585400" cy="19266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0000">
            <a:no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17500" lvl="1" marL="91440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 sz="1400"/>
            </a:lvl2pPr>
            <a:lvl3pPr indent="-317500" lvl="2" marL="137160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algn="l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SzPts val="1400"/>
              <a:buChar char="–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tting tasks">
  <p:cSld name="TITLE_ONLY_1_1"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21"/>
          <p:cNvSpPr txBox="1"/>
          <p:nvPr>
            <p:ph type="title"/>
          </p:nvPr>
        </p:nvSpPr>
        <p:spPr>
          <a:xfrm>
            <a:off x="458975" y="445025"/>
            <a:ext cx="6600600" cy="814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15" name="Google Shape;115;p21"/>
          <p:cNvSpPr txBox="1"/>
          <p:nvPr>
            <p:ph idx="1" type="subTitle"/>
          </p:nvPr>
        </p:nvSpPr>
        <p:spPr>
          <a:xfrm>
            <a:off x="458975" y="1438150"/>
            <a:ext cx="3128400" cy="4533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91425" lIns="91425" spcFirstLastPara="1" rIns="91425" wrap="square" tIns="90000">
            <a:noAutofit/>
          </a:bodyPr>
          <a:lstStyle>
            <a:lvl1pPr lv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b="1">
                <a:solidFill>
                  <a:schemeClr val="lt1"/>
                </a:solidFill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6" name="Google Shape;116;p21"/>
          <p:cNvSpPr txBox="1"/>
          <p:nvPr>
            <p:ph idx="2" type="subTitle"/>
          </p:nvPr>
        </p:nvSpPr>
        <p:spPr>
          <a:xfrm>
            <a:off x="5555725" y="2671200"/>
            <a:ext cx="3129300" cy="3945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91425" lIns="91425" spcFirstLastPara="1" rIns="91425" wrap="square" tIns="90000">
            <a:noAutofit/>
          </a:bodyPr>
          <a:lstStyle>
            <a:lvl1pPr lv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b="1" sz="1400">
                <a:solidFill>
                  <a:schemeClr val="lt1"/>
                </a:solidFill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b="1"/>
            </a:lvl2pPr>
            <a:lvl3pPr lvl="2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/>
            </a:lvl3pPr>
            <a:lvl4pPr lvl="3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/>
            </a:lvl4pPr>
            <a:lvl5pPr lvl="4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/>
            </a:lvl5pPr>
            <a:lvl6pPr lvl="5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/>
            </a:lvl6pPr>
            <a:lvl7pPr lvl="6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/>
            </a:lvl7pPr>
            <a:lvl8pPr lvl="7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/>
            </a:lvl8pPr>
            <a:lvl9pPr lvl="8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/>
            </a:lvl9pPr>
          </a:lstStyle>
          <a:p/>
        </p:txBody>
      </p:sp>
      <p:sp>
        <p:nvSpPr>
          <p:cNvPr id="117" name="Google Shape;117;p21"/>
          <p:cNvSpPr txBox="1"/>
          <p:nvPr>
            <p:ph idx="3" type="body"/>
          </p:nvPr>
        </p:nvSpPr>
        <p:spPr>
          <a:xfrm>
            <a:off x="458975" y="2070075"/>
            <a:ext cx="3951000" cy="526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algn="l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algn="l">
              <a:lnSpc>
                <a:spcPct val="130000"/>
              </a:lnSpc>
              <a:spcBef>
                <a:spcPts val="400"/>
              </a:spcBef>
              <a:spcAft>
                <a:spcPts val="200"/>
              </a:spcAft>
              <a:buSzPts val="1400"/>
              <a:buChar char="–"/>
              <a:defRPr/>
            </a:lvl9pPr>
          </a:lstStyle>
          <a:p/>
        </p:txBody>
      </p:sp>
      <p:sp>
        <p:nvSpPr>
          <p:cNvPr id="118" name="Google Shape;118;p21"/>
          <p:cNvSpPr txBox="1"/>
          <p:nvPr>
            <p:ph idx="4" type="subTitle"/>
          </p:nvPr>
        </p:nvSpPr>
        <p:spPr>
          <a:xfrm>
            <a:off x="458975" y="2671200"/>
            <a:ext cx="3128400" cy="4533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91425" lIns="91425" spcFirstLastPara="1" rIns="91425" wrap="square" tIns="90000">
            <a:noAutofit/>
          </a:bodyPr>
          <a:lstStyle>
            <a:lvl1pPr lv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b="1">
                <a:solidFill>
                  <a:schemeClr val="lt1"/>
                </a:solidFill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9" name="Google Shape;119;p21"/>
          <p:cNvSpPr txBox="1"/>
          <p:nvPr>
            <p:ph idx="5" type="body"/>
          </p:nvPr>
        </p:nvSpPr>
        <p:spPr>
          <a:xfrm>
            <a:off x="458975" y="3303125"/>
            <a:ext cx="3951000" cy="526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algn="l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algn="l">
              <a:lnSpc>
                <a:spcPct val="130000"/>
              </a:lnSpc>
              <a:spcBef>
                <a:spcPts val="400"/>
              </a:spcBef>
              <a:spcAft>
                <a:spcPts val="200"/>
              </a:spcAft>
              <a:buSzPts val="1400"/>
              <a:buChar char="–"/>
              <a:defRPr/>
            </a:lvl9pPr>
          </a:lstStyle>
          <a:p/>
        </p:txBody>
      </p:sp>
      <p:sp>
        <p:nvSpPr>
          <p:cNvPr id="120" name="Google Shape;120;p21"/>
          <p:cNvSpPr txBox="1"/>
          <p:nvPr>
            <p:ph idx="6" type="subTitle"/>
          </p:nvPr>
        </p:nvSpPr>
        <p:spPr>
          <a:xfrm>
            <a:off x="5555725" y="3177725"/>
            <a:ext cx="3129300" cy="3945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anchorCtr="0" anchor="t" bIns="91425" lIns="91425" spcFirstLastPara="1" rIns="91425" wrap="square" tIns="90000">
            <a:noAutofit/>
          </a:bodyPr>
          <a:lstStyle>
            <a:lvl1pPr lv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b="1" sz="1400">
                <a:solidFill>
                  <a:schemeClr val="lt1"/>
                </a:solidFill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b="1"/>
            </a:lvl2pPr>
            <a:lvl3pPr lvl="2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/>
            </a:lvl3pPr>
            <a:lvl4pPr lvl="3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/>
            </a:lvl4pPr>
            <a:lvl5pPr lvl="4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/>
            </a:lvl5pPr>
            <a:lvl6pPr lvl="5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/>
            </a:lvl6pPr>
            <a:lvl7pPr lvl="6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/>
            </a:lvl7pPr>
            <a:lvl8pPr lvl="7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/>
            </a:lvl8pPr>
            <a:lvl9pPr lvl="8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/>
            </a:lvl9pPr>
          </a:lstStyle>
          <a:p/>
        </p:txBody>
      </p:sp>
      <p:sp>
        <p:nvSpPr>
          <p:cNvPr id="121" name="Google Shape;121;p21"/>
          <p:cNvSpPr txBox="1"/>
          <p:nvPr>
            <p:ph idx="7" type="subTitle"/>
          </p:nvPr>
        </p:nvSpPr>
        <p:spPr>
          <a:xfrm>
            <a:off x="5555725" y="3684250"/>
            <a:ext cx="3129300" cy="394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t" bIns="91425" lIns="91425" spcFirstLastPara="1" rIns="91425" wrap="square" tIns="90000">
            <a:noAutofit/>
          </a:bodyPr>
          <a:lstStyle>
            <a:lvl1pPr lv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b="1" sz="1400">
                <a:solidFill>
                  <a:schemeClr val="lt1"/>
                </a:solidFill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b="1"/>
            </a:lvl2pPr>
            <a:lvl3pPr lvl="2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/>
            </a:lvl3pPr>
            <a:lvl4pPr lvl="3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/>
            </a:lvl4pPr>
            <a:lvl5pPr lvl="4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/>
            </a:lvl5pPr>
            <a:lvl6pPr lvl="5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/>
            </a:lvl6pPr>
            <a:lvl7pPr lvl="6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/>
            </a:lvl7pPr>
            <a:lvl8pPr lvl="7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/>
            </a:lvl8pPr>
            <a:lvl9pPr lvl="8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/>
            </a:lvl9pPr>
          </a:lstStyle>
          <a:p/>
        </p:txBody>
      </p:sp>
      <p:sp>
        <p:nvSpPr>
          <p:cNvPr id="122" name="Google Shape;122;p21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ultiple choice options">
  <p:cSld name="TITLE_ONLY_1_1_1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"/>
          <p:cNvSpPr txBox="1"/>
          <p:nvPr>
            <p:ph type="title"/>
          </p:nvPr>
        </p:nvSpPr>
        <p:spPr>
          <a:xfrm>
            <a:off x="458975" y="445025"/>
            <a:ext cx="8226000" cy="814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3"/>
          <p:cNvSpPr txBox="1"/>
          <p:nvPr>
            <p:ph idx="1" type="subTitle"/>
          </p:nvPr>
        </p:nvSpPr>
        <p:spPr>
          <a:xfrm>
            <a:off x="458975" y="1438150"/>
            <a:ext cx="3128400" cy="4533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91425" lIns="91425" spcFirstLastPara="1" rIns="91425" wrap="square" tIns="90000">
            <a:noAutofit/>
          </a:bodyPr>
          <a:lstStyle>
            <a:lvl1pPr lv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b="1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9pPr>
          </a:lstStyle>
          <a:p/>
        </p:txBody>
      </p:sp>
      <p:sp>
        <p:nvSpPr>
          <p:cNvPr id="19" name="Google Shape;19;p3"/>
          <p:cNvSpPr txBox="1"/>
          <p:nvPr>
            <p:ph idx="2" type="body"/>
          </p:nvPr>
        </p:nvSpPr>
        <p:spPr>
          <a:xfrm>
            <a:off x="458975" y="2070075"/>
            <a:ext cx="3951000" cy="630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200"/>
              <a:buChar char="–"/>
              <a:defRPr/>
            </a:lvl5pPr>
            <a:lvl6pPr indent="-304800" lvl="5" marL="274320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292100" lvl="6" marL="320040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 algn="l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 algn="l">
              <a:lnSpc>
                <a:spcPct val="130000"/>
              </a:lnSpc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20" name="Google Shape;20;p3"/>
          <p:cNvSpPr txBox="1"/>
          <p:nvPr>
            <p:ph idx="3" type="subTitle"/>
          </p:nvPr>
        </p:nvSpPr>
        <p:spPr>
          <a:xfrm>
            <a:off x="4734000" y="1438150"/>
            <a:ext cx="3128400" cy="4533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t" bIns="91425" lIns="91425" spcFirstLastPara="1" rIns="91425" wrap="square" tIns="90000">
            <a:noAutofit/>
          </a:bodyPr>
          <a:lstStyle>
            <a:lvl1pPr lv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b="1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9pPr>
          </a:lstStyle>
          <a:p/>
        </p:txBody>
      </p:sp>
      <p:sp>
        <p:nvSpPr>
          <p:cNvPr id="21" name="Google Shape;21;p3"/>
          <p:cNvSpPr txBox="1"/>
          <p:nvPr>
            <p:ph idx="4" type="body"/>
          </p:nvPr>
        </p:nvSpPr>
        <p:spPr>
          <a:xfrm>
            <a:off x="4734000" y="2070075"/>
            <a:ext cx="3951000" cy="630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200"/>
              <a:buChar char="–"/>
              <a:defRPr/>
            </a:lvl5pPr>
            <a:lvl6pPr indent="-304800" lvl="5" marL="274320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292100" lvl="6" marL="320040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 algn="l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 algn="l">
              <a:lnSpc>
                <a:spcPct val="130000"/>
              </a:lnSpc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22" name="Google Shape;22;p3"/>
          <p:cNvSpPr txBox="1"/>
          <p:nvPr>
            <p:ph idx="5" type="subTitle"/>
          </p:nvPr>
        </p:nvSpPr>
        <p:spPr>
          <a:xfrm>
            <a:off x="458975" y="2952375"/>
            <a:ext cx="3128400" cy="4533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t" bIns="91425" lIns="91425" spcFirstLastPara="1" rIns="91425" wrap="square" tIns="90000">
            <a:noAutofit/>
          </a:bodyPr>
          <a:lstStyle>
            <a:lvl1pPr lv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b="1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9pPr>
          </a:lstStyle>
          <a:p/>
        </p:txBody>
      </p:sp>
      <p:sp>
        <p:nvSpPr>
          <p:cNvPr id="23" name="Google Shape;23;p3"/>
          <p:cNvSpPr txBox="1"/>
          <p:nvPr>
            <p:ph idx="6" type="body"/>
          </p:nvPr>
        </p:nvSpPr>
        <p:spPr>
          <a:xfrm>
            <a:off x="458975" y="3584300"/>
            <a:ext cx="3951000" cy="630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200"/>
              <a:buChar char="–"/>
              <a:defRPr/>
            </a:lvl5pPr>
            <a:lvl6pPr indent="-304800" lvl="5" marL="274320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292100" lvl="6" marL="320040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 algn="l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 algn="l">
              <a:lnSpc>
                <a:spcPct val="130000"/>
              </a:lnSpc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24" name="Google Shape;24;p3"/>
          <p:cNvSpPr txBox="1"/>
          <p:nvPr>
            <p:ph idx="7" type="subTitle"/>
          </p:nvPr>
        </p:nvSpPr>
        <p:spPr>
          <a:xfrm>
            <a:off x="4734000" y="2952375"/>
            <a:ext cx="3128400" cy="4533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91425" lIns="91425" spcFirstLastPara="1" rIns="91425" wrap="square" tIns="90000">
            <a:noAutofit/>
          </a:bodyPr>
          <a:lstStyle>
            <a:lvl1pPr lv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b="1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9pPr>
          </a:lstStyle>
          <a:p/>
        </p:txBody>
      </p:sp>
      <p:sp>
        <p:nvSpPr>
          <p:cNvPr id="25" name="Google Shape;25;p3"/>
          <p:cNvSpPr txBox="1"/>
          <p:nvPr>
            <p:ph idx="8" type="body"/>
          </p:nvPr>
        </p:nvSpPr>
        <p:spPr>
          <a:xfrm>
            <a:off x="4734000" y="3584300"/>
            <a:ext cx="3951000" cy="630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200"/>
              <a:buChar char="–"/>
              <a:defRPr/>
            </a:lvl5pPr>
            <a:lvl6pPr indent="-304800" lvl="5" marL="274320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292100" lvl="6" marL="320040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 algn="l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 algn="l">
              <a:lnSpc>
                <a:spcPct val="130000"/>
              </a:lnSpc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26" name="Google Shape;26;p3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ultiple choice options">
  <p:cSld name="TITLE_ONLY_1_1_1"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22"/>
          <p:cNvSpPr txBox="1"/>
          <p:nvPr>
            <p:ph type="title"/>
          </p:nvPr>
        </p:nvSpPr>
        <p:spPr>
          <a:xfrm>
            <a:off x="458975" y="445025"/>
            <a:ext cx="6600600" cy="814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2200"/>
              <a:buNone/>
              <a:defRPr>
                <a:solidFill>
                  <a:srgbClr val="4B324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25" name="Google Shape;125;p22"/>
          <p:cNvSpPr txBox="1"/>
          <p:nvPr>
            <p:ph idx="1" type="subTitle"/>
          </p:nvPr>
        </p:nvSpPr>
        <p:spPr>
          <a:xfrm>
            <a:off x="458975" y="1438150"/>
            <a:ext cx="3128400" cy="4533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anchorCtr="0" anchor="t" bIns="91425" lIns="91425" spcFirstLastPara="1" rIns="91425" wrap="square" tIns="90000">
            <a:noAutofit/>
          </a:bodyPr>
          <a:lstStyle>
            <a:lvl1pPr lv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6" name="Google Shape;126;p22"/>
          <p:cNvSpPr txBox="1"/>
          <p:nvPr>
            <p:ph idx="2" type="body"/>
          </p:nvPr>
        </p:nvSpPr>
        <p:spPr>
          <a:xfrm>
            <a:off x="458975" y="2070075"/>
            <a:ext cx="3951000" cy="630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algn="l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algn="l">
              <a:lnSpc>
                <a:spcPct val="130000"/>
              </a:lnSpc>
              <a:spcBef>
                <a:spcPts val="400"/>
              </a:spcBef>
              <a:spcAft>
                <a:spcPts val="200"/>
              </a:spcAft>
              <a:buSzPts val="1400"/>
              <a:buChar char="–"/>
              <a:defRPr/>
            </a:lvl9pPr>
          </a:lstStyle>
          <a:p/>
        </p:txBody>
      </p:sp>
      <p:sp>
        <p:nvSpPr>
          <p:cNvPr id="127" name="Google Shape;127;p22"/>
          <p:cNvSpPr txBox="1"/>
          <p:nvPr>
            <p:ph idx="3" type="subTitle"/>
          </p:nvPr>
        </p:nvSpPr>
        <p:spPr>
          <a:xfrm>
            <a:off x="4734000" y="1438150"/>
            <a:ext cx="3128400" cy="4533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91425" lIns="91425" spcFirstLastPara="1" rIns="91425" wrap="square" tIns="90000">
            <a:noAutofit/>
          </a:bodyPr>
          <a:lstStyle>
            <a:lvl1pPr lv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8" name="Google Shape;128;p22"/>
          <p:cNvSpPr txBox="1"/>
          <p:nvPr>
            <p:ph idx="4" type="body"/>
          </p:nvPr>
        </p:nvSpPr>
        <p:spPr>
          <a:xfrm>
            <a:off x="4734000" y="2070075"/>
            <a:ext cx="3951000" cy="630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algn="l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algn="l">
              <a:lnSpc>
                <a:spcPct val="130000"/>
              </a:lnSpc>
              <a:spcBef>
                <a:spcPts val="400"/>
              </a:spcBef>
              <a:spcAft>
                <a:spcPts val="200"/>
              </a:spcAft>
              <a:buSzPts val="1400"/>
              <a:buChar char="–"/>
              <a:defRPr/>
            </a:lvl9pPr>
          </a:lstStyle>
          <a:p/>
        </p:txBody>
      </p:sp>
      <p:sp>
        <p:nvSpPr>
          <p:cNvPr id="129" name="Google Shape;129;p22"/>
          <p:cNvSpPr txBox="1"/>
          <p:nvPr>
            <p:ph idx="5" type="subTitle"/>
          </p:nvPr>
        </p:nvSpPr>
        <p:spPr>
          <a:xfrm>
            <a:off x="458975" y="2952375"/>
            <a:ext cx="3128400" cy="4533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91425" lIns="91425" spcFirstLastPara="1" rIns="91425" wrap="square" tIns="90000">
            <a:noAutofit/>
          </a:bodyPr>
          <a:lstStyle>
            <a:lvl1pPr lv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0" name="Google Shape;130;p22"/>
          <p:cNvSpPr txBox="1"/>
          <p:nvPr>
            <p:ph idx="6" type="body"/>
          </p:nvPr>
        </p:nvSpPr>
        <p:spPr>
          <a:xfrm>
            <a:off x="458975" y="3584300"/>
            <a:ext cx="3951000" cy="630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algn="l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algn="l">
              <a:lnSpc>
                <a:spcPct val="130000"/>
              </a:lnSpc>
              <a:spcBef>
                <a:spcPts val="400"/>
              </a:spcBef>
              <a:spcAft>
                <a:spcPts val="200"/>
              </a:spcAft>
              <a:buSzPts val="1400"/>
              <a:buChar char="–"/>
              <a:defRPr/>
            </a:lvl9pPr>
          </a:lstStyle>
          <a:p/>
        </p:txBody>
      </p:sp>
      <p:sp>
        <p:nvSpPr>
          <p:cNvPr id="131" name="Google Shape;131;p22"/>
          <p:cNvSpPr txBox="1"/>
          <p:nvPr>
            <p:ph idx="7" type="subTitle"/>
          </p:nvPr>
        </p:nvSpPr>
        <p:spPr>
          <a:xfrm>
            <a:off x="4734000" y="2952375"/>
            <a:ext cx="3128400" cy="4533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t" bIns="91425" lIns="91425" spcFirstLastPara="1" rIns="91425" wrap="square" tIns="90000">
            <a:noAutofit/>
          </a:bodyPr>
          <a:lstStyle>
            <a:lvl1pPr lv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2" name="Google Shape;132;p22"/>
          <p:cNvSpPr txBox="1"/>
          <p:nvPr>
            <p:ph idx="8" type="body"/>
          </p:nvPr>
        </p:nvSpPr>
        <p:spPr>
          <a:xfrm>
            <a:off x="4734000" y="3584300"/>
            <a:ext cx="3951000" cy="630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algn="l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algn="l">
              <a:lnSpc>
                <a:spcPct val="130000"/>
              </a:lnSpc>
              <a:spcBef>
                <a:spcPts val="400"/>
              </a:spcBef>
              <a:spcAft>
                <a:spcPts val="200"/>
              </a:spcAft>
              <a:buSzPts val="1400"/>
              <a:buChar char="–"/>
              <a:defRPr/>
            </a:lvl9pPr>
          </a:lstStyle>
          <a:p/>
        </p:txBody>
      </p:sp>
      <p:sp>
        <p:nvSpPr>
          <p:cNvPr id="133" name="Google Shape;133;p22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23"/>
          <p:cNvSpPr txBox="1"/>
          <p:nvPr>
            <p:ph type="title"/>
          </p:nvPr>
        </p:nvSpPr>
        <p:spPr>
          <a:xfrm>
            <a:off x="458975" y="446400"/>
            <a:ext cx="3951000" cy="813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136" name="Google Shape;136;p23"/>
          <p:cNvSpPr txBox="1"/>
          <p:nvPr>
            <p:ph idx="1" type="body"/>
          </p:nvPr>
        </p:nvSpPr>
        <p:spPr>
          <a:xfrm>
            <a:off x="458975" y="1438150"/>
            <a:ext cx="3951000" cy="298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algn="l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algn="l">
              <a:lnSpc>
                <a:spcPct val="130000"/>
              </a:lnSpc>
              <a:spcBef>
                <a:spcPts val="400"/>
              </a:spcBef>
              <a:spcAft>
                <a:spcPts val="200"/>
              </a:spcAft>
              <a:buSzPts val="1400"/>
              <a:buChar char="–"/>
              <a:defRPr/>
            </a:lvl9pPr>
          </a:lstStyle>
          <a:p/>
        </p:txBody>
      </p:sp>
      <p:sp>
        <p:nvSpPr>
          <p:cNvPr id="137" name="Google Shape;137;p23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2"/>
        </a:solidFill>
      </p:bgPr>
    </p:bg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24"/>
          <p:cNvSpPr txBox="1"/>
          <p:nvPr>
            <p:ph type="title"/>
          </p:nvPr>
        </p:nvSpPr>
        <p:spPr>
          <a:xfrm>
            <a:off x="490250" y="1099725"/>
            <a:ext cx="8194800" cy="3441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Font typeface="Montserrat SemiBold"/>
              <a:buNone/>
              <a:defRPr b="0" i="1" sz="36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Font typeface="Montserrat SemiBold"/>
              <a:buNone/>
              <a:defRPr sz="36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Font typeface="Montserrat SemiBold"/>
              <a:buNone/>
              <a:defRPr sz="36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Font typeface="Montserrat SemiBold"/>
              <a:buNone/>
              <a:defRPr sz="36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Font typeface="Montserrat SemiBold"/>
              <a:buNone/>
              <a:defRPr sz="36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Font typeface="Montserrat SemiBold"/>
              <a:buNone/>
              <a:defRPr sz="36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Font typeface="Montserrat SemiBold"/>
              <a:buNone/>
              <a:defRPr sz="36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Font typeface="Montserrat SemiBold"/>
              <a:buNone/>
              <a:defRPr sz="36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Font typeface="Montserrat SemiBold"/>
              <a:buNone/>
              <a:defRPr sz="36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9pPr>
          </a:lstStyle>
          <a:p/>
        </p:txBody>
      </p:sp>
      <p:sp>
        <p:nvSpPr>
          <p:cNvPr id="140" name="Google Shape;140;p24"/>
          <p:cNvSpPr txBox="1"/>
          <p:nvPr>
            <p:ph idx="1" type="subTitle"/>
          </p:nvPr>
        </p:nvSpPr>
        <p:spPr>
          <a:xfrm>
            <a:off x="474525" y="3969500"/>
            <a:ext cx="3935400" cy="954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lnSpc>
                <a:spcPct val="14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14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>
                <a:solidFill>
                  <a:srgbClr val="4B3241"/>
                </a:solidFill>
              </a:defRPr>
            </a:lvl2pPr>
            <a:lvl3pPr lvl="2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>
                <a:solidFill>
                  <a:srgbClr val="4B3241"/>
                </a:solidFill>
              </a:defRPr>
            </a:lvl3pPr>
            <a:lvl4pPr lvl="3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>
                <a:solidFill>
                  <a:srgbClr val="4B3241"/>
                </a:solidFill>
              </a:defRPr>
            </a:lvl4pPr>
            <a:lvl5pPr lvl="4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>
                <a:solidFill>
                  <a:srgbClr val="4B3241"/>
                </a:solidFill>
              </a:defRPr>
            </a:lvl5pPr>
            <a:lvl6pPr lvl="5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>
                <a:solidFill>
                  <a:srgbClr val="4B3241"/>
                </a:solidFill>
              </a:defRPr>
            </a:lvl6pPr>
            <a:lvl7pPr lvl="6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>
                <a:solidFill>
                  <a:srgbClr val="4B3241"/>
                </a:solidFill>
              </a:defRPr>
            </a:lvl7pPr>
            <a:lvl8pPr lvl="7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>
                <a:solidFill>
                  <a:srgbClr val="4B3241"/>
                </a:solidFill>
              </a:defRPr>
            </a:lvl8pPr>
            <a:lvl9pPr lvl="8" algn="l">
              <a:lnSpc>
                <a:spcPct val="130000"/>
              </a:lnSpc>
              <a:spcBef>
                <a:spcPts val="1000"/>
              </a:spcBef>
              <a:spcAft>
                <a:spcPts val="1000"/>
              </a:spcAft>
              <a:buSzPts val="1400"/>
              <a:buNone/>
              <a:defRPr>
                <a:solidFill>
                  <a:srgbClr val="4B3241"/>
                </a:solidFill>
              </a:defRPr>
            </a:lvl9pPr>
          </a:lstStyle>
          <a:p/>
        </p:txBody>
      </p:sp>
      <p:pic>
        <p:nvPicPr>
          <p:cNvPr id="141" name="Google Shape;141;p24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8704149" y="4502953"/>
            <a:ext cx="224426" cy="4191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25"/>
          <p:cNvSpPr txBox="1"/>
          <p:nvPr>
            <p:ph idx="1" type="body"/>
          </p:nvPr>
        </p:nvSpPr>
        <p:spPr>
          <a:xfrm>
            <a:off x="468000" y="4626000"/>
            <a:ext cx="3942000" cy="3204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1pPr>
          </a:lstStyle>
          <a:p/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26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 1">
  <p:cSld name="Main point">
    <p:bg>
      <p:bgPr>
        <a:solidFill>
          <a:schemeClr val="accent2"/>
        </a:solidFill>
      </p:bgPr>
    </p:bg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27"/>
          <p:cNvSpPr txBox="1"/>
          <p:nvPr>
            <p:ph type="title"/>
          </p:nvPr>
        </p:nvSpPr>
        <p:spPr>
          <a:xfrm>
            <a:off x="490250" y="1099725"/>
            <a:ext cx="8194800" cy="3441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Montserrat SemiBold"/>
              <a:buNone/>
              <a:defRPr b="0" i="1" sz="36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Font typeface="Montserrat SemiBold"/>
              <a:buNone/>
              <a:defRPr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Font typeface="Montserrat SemiBold"/>
              <a:buNone/>
              <a:defRPr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Font typeface="Montserrat SemiBold"/>
              <a:buNone/>
              <a:defRPr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Font typeface="Montserrat SemiBold"/>
              <a:buNone/>
              <a:defRPr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Font typeface="Montserrat SemiBold"/>
              <a:buNone/>
              <a:defRPr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Font typeface="Montserrat SemiBold"/>
              <a:buNone/>
              <a:defRPr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Font typeface="Montserrat SemiBold"/>
              <a:buNone/>
              <a:defRPr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Font typeface="Montserrat SemiBold"/>
              <a:buNone/>
              <a:defRPr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9pPr>
          </a:lstStyle>
          <a:p/>
        </p:txBody>
      </p:sp>
      <p:sp>
        <p:nvSpPr>
          <p:cNvPr id="148" name="Google Shape;148;p27"/>
          <p:cNvSpPr txBox="1"/>
          <p:nvPr>
            <p:ph idx="1" type="subTitle"/>
          </p:nvPr>
        </p:nvSpPr>
        <p:spPr>
          <a:xfrm>
            <a:off x="474525" y="3969500"/>
            <a:ext cx="3935550" cy="954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lnSpc>
                <a:spcPct val="140000"/>
              </a:lnSpc>
              <a:spcBef>
                <a:spcPts val="1000"/>
              </a:spcBef>
              <a:spcAft>
                <a:spcPts val="0"/>
              </a:spcAft>
              <a:buSzPts val="2400"/>
              <a:buNone/>
              <a:defRPr sz="14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2pPr>
            <a:lvl3pPr lvl="2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2100"/>
              <a:buNone/>
              <a:defRPr/>
            </a:lvl3pPr>
            <a:lvl4pPr lvl="3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2100"/>
              <a:buNone/>
              <a:defRPr/>
            </a:lvl4pPr>
            <a:lvl5pPr lvl="4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  <a:defRPr/>
            </a:lvl5pPr>
            <a:lvl6pPr lvl="5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  <a:defRPr/>
            </a:lvl6pPr>
            <a:lvl7pPr lvl="6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500"/>
              <a:buNone/>
              <a:defRPr/>
            </a:lvl7pPr>
            <a:lvl8pPr lvl="7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500"/>
              <a:buNone/>
              <a:defRPr/>
            </a:lvl8pPr>
            <a:lvl9pPr lvl="8" algn="l">
              <a:lnSpc>
                <a:spcPct val="130000"/>
              </a:lnSpc>
              <a:spcBef>
                <a:spcPts val="1000"/>
              </a:spcBef>
              <a:spcAft>
                <a:spcPts val="1000"/>
              </a:spcAft>
              <a:buSzPts val="1200"/>
              <a:buNone/>
              <a:defRPr/>
            </a:lvl9pPr>
          </a:lstStyle>
          <a:p/>
        </p:txBody>
      </p:sp>
      <p:pic>
        <p:nvPicPr>
          <p:cNvPr id="149" name="Google Shape;149;p27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8704149" y="4502953"/>
            <a:ext cx="224426" cy="4191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2"/>
        </a:solidFill>
      </p:bgPr>
    </p:bg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4"/>
          <p:cNvSpPr txBox="1"/>
          <p:nvPr>
            <p:ph type="title"/>
          </p:nvPr>
        </p:nvSpPr>
        <p:spPr>
          <a:xfrm>
            <a:off x="458975" y="1438150"/>
            <a:ext cx="8226000" cy="3189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Montserrat SemiBold"/>
              <a:buNone/>
              <a:defRPr b="1" sz="30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29" name="Google Shape;29;p4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30" name="Google Shape;30;p4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8704149" y="4502953"/>
            <a:ext cx="224426" cy="4191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5"/>
          <p:cNvSpPr txBox="1"/>
          <p:nvPr>
            <p:ph type="title"/>
          </p:nvPr>
        </p:nvSpPr>
        <p:spPr>
          <a:xfrm>
            <a:off x="458975" y="445025"/>
            <a:ext cx="8226000" cy="814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33" name="Google Shape;33;p5"/>
          <p:cNvSpPr txBox="1"/>
          <p:nvPr>
            <p:ph idx="1" type="body"/>
          </p:nvPr>
        </p:nvSpPr>
        <p:spPr>
          <a:xfrm>
            <a:off x="458975" y="1438150"/>
            <a:ext cx="8226000" cy="298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200"/>
              <a:buChar char="–"/>
              <a:defRPr/>
            </a:lvl5pPr>
            <a:lvl6pPr indent="-304800" lvl="5" marL="274320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292100" lvl="6" marL="320040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 algn="l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 algn="l">
              <a:lnSpc>
                <a:spcPct val="130000"/>
              </a:lnSpc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34" name="Google Shape;34;p5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6"/>
          <p:cNvSpPr txBox="1"/>
          <p:nvPr>
            <p:ph type="title"/>
          </p:nvPr>
        </p:nvSpPr>
        <p:spPr>
          <a:xfrm>
            <a:off x="458975" y="445025"/>
            <a:ext cx="3951000" cy="814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37" name="Google Shape;37;p6"/>
          <p:cNvSpPr txBox="1"/>
          <p:nvPr>
            <p:ph idx="1" type="body"/>
          </p:nvPr>
        </p:nvSpPr>
        <p:spPr>
          <a:xfrm>
            <a:off x="458975" y="1438150"/>
            <a:ext cx="3951000" cy="298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200"/>
              <a:buChar char="–"/>
              <a:defRPr sz="1200"/>
            </a:lvl5pPr>
            <a:lvl6pPr indent="-304800" lvl="5" marL="274320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6pPr>
            <a:lvl7pPr indent="-292100" lvl="6" marL="320040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 algn="l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 algn="l">
              <a:lnSpc>
                <a:spcPct val="130000"/>
              </a:lnSpc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38" name="Google Shape;38;p6"/>
          <p:cNvSpPr txBox="1"/>
          <p:nvPr>
            <p:ph idx="2" type="body"/>
          </p:nvPr>
        </p:nvSpPr>
        <p:spPr>
          <a:xfrm>
            <a:off x="4733975" y="1438150"/>
            <a:ext cx="3951000" cy="298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200"/>
              <a:buChar char="–"/>
              <a:defRPr sz="1200"/>
            </a:lvl5pPr>
            <a:lvl6pPr indent="-304800" lvl="5" marL="274320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6pPr>
            <a:lvl7pPr indent="-292100" lvl="6" marL="320040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 algn="l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 algn="l">
              <a:lnSpc>
                <a:spcPct val="130000"/>
              </a:lnSpc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39" name="Google Shape;39;p6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40" name="Google Shape;40;p6"/>
          <p:cNvSpPr txBox="1"/>
          <p:nvPr>
            <p:ph idx="3" type="title"/>
          </p:nvPr>
        </p:nvSpPr>
        <p:spPr>
          <a:xfrm>
            <a:off x="4733975" y="445025"/>
            <a:ext cx="3951000" cy="814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7"/>
          <p:cNvSpPr txBox="1"/>
          <p:nvPr>
            <p:ph type="title"/>
          </p:nvPr>
        </p:nvSpPr>
        <p:spPr>
          <a:xfrm>
            <a:off x="458975" y="445025"/>
            <a:ext cx="8226000" cy="814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43" name="Google Shape;43;p7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 slide with three elements">
  <p:cSld name="TITLE_ONLY_1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8"/>
          <p:cNvSpPr txBox="1"/>
          <p:nvPr>
            <p:ph type="title"/>
          </p:nvPr>
        </p:nvSpPr>
        <p:spPr>
          <a:xfrm>
            <a:off x="458975" y="445025"/>
            <a:ext cx="8226000" cy="814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46" name="Google Shape;46;p8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47" name="Google Shape;47;p8"/>
          <p:cNvSpPr txBox="1"/>
          <p:nvPr>
            <p:ph idx="1" type="body"/>
          </p:nvPr>
        </p:nvSpPr>
        <p:spPr>
          <a:xfrm>
            <a:off x="453200" y="1428925"/>
            <a:ext cx="8231700" cy="405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200"/>
              <a:buChar char="–"/>
              <a:defRPr/>
            </a:lvl5pPr>
            <a:lvl6pPr indent="-304800" lvl="5" marL="274320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292100" lvl="6" marL="320040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 algn="l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 algn="l">
              <a:lnSpc>
                <a:spcPct val="130000"/>
              </a:lnSpc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48" name="Google Shape;48;p8"/>
          <p:cNvSpPr txBox="1"/>
          <p:nvPr>
            <p:ph idx="2" type="subTitle"/>
          </p:nvPr>
        </p:nvSpPr>
        <p:spPr>
          <a:xfrm>
            <a:off x="458975" y="1882125"/>
            <a:ext cx="2585400" cy="4533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91425" lIns="91425" spcFirstLastPara="1" rIns="91425" wrap="square" tIns="90000">
            <a:noAutofit/>
          </a:bodyPr>
          <a:lstStyle>
            <a:lvl1pPr lv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b="1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9pPr>
          </a:lstStyle>
          <a:p/>
        </p:txBody>
      </p:sp>
      <p:sp>
        <p:nvSpPr>
          <p:cNvPr id="49" name="Google Shape;49;p8"/>
          <p:cNvSpPr txBox="1"/>
          <p:nvPr>
            <p:ph idx="3" type="body"/>
          </p:nvPr>
        </p:nvSpPr>
        <p:spPr>
          <a:xfrm>
            <a:off x="458975" y="2492625"/>
            <a:ext cx="2585400" cy="19266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0000">
            <a:noAutofit/>
          </a:bodyPr>
          <a:lstStyle>
            <a:lvl1pPr indent="-3048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5pPr>
            <a:lvl6pPr indent="-304800" lvl="5" marL="274320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304800" lvl="6" marL="320040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SzPts val="1200"/>
              <a:buChar char="–"/>
              <a:defRPr sz="1200"/>
            </a:lvl9pPr>
          </a:lstStyle>
          <a:p/>
        </p:txBody>
      </p:sp>
      <p:sp>
        <p:nvSpPr>
          <p:cNvPr id="50" name="Google Shape;50;p8"/>
          <p:cNvSpPr txBox="1"/>
          <p:nvPr>
            <p:ph idx="4" type="subTitle"/>
          </p:nvPr>
        </p:nvSpPr>
        <p:spPr>
          <a:xfrm>
            <a:off x="3279300" y="1882125"/>
            <a:ext cx="2585400" cy="4533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91425" lIns="91425" spcFirstLastPara="1" rIns="91425" wrap="square" tIns="90000">
            <a:noAutofit/>
          </a:bodyPr>
          <a:lstStyle>
            <a:lvl1pPr lv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b="1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9pPr>
          </a:lstStyle>
          <a:p/>
        </p:txBody>
      </p:sp>
      <p:sp>
        <p:nvSpPr>
          <p:cNvPr id="51" name="Google Shape;51;p8"/>
          <p:cNvSpPr txBox="1"/>
          <p:nvPr>
            <p:ph idx="5" type="body"/>
          </p:nvPr>
        </p:nvSpPr>
        <p:spPr>
          <a:xfrm>
            <a:off x="3279300" y="2492625"/>
            <a:ext cx="2585400" cy="19266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0000">
            <a:noAutofit/>
          </a:bodyPr>
          <a:lstStyle>
            <a:lvl1pPr indent="-3048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5pPr>
            <a:lvl6pPr indent="-304800" lvl="5" marL="274320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304800" lvl="6" marL="320040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SzPts val="1200"/>
              <a:buChar char="–"/>
              <a:defRPr sz="1200"/>
            </a:lvl9pPr>
          </a:lstStyle>
          <a:p/>
        </p:txBody>
      </p:sp>
      <p:sp>
        <p:nvSpPr>
          <p:cNvPr id="52" name="Google Shape;52;p8"/>
          <p:cNvSpPr txBox="1"/>
          <p:nvPr>
            <p:ph idx="6" type="subTitle"/>
          </p:nvPr>
        </p:nvSpPr>
        <p:spPr>
          <a:xfrm>
            <a:off x="6099625" y="1882125"/>
            <a:ext cx="2585400" cy="4533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91425" lIns="91425" spcFirstLastPara="1" rIns="91425" wrap="square" tIns="90000">
            <a:noAutofit/>
          </a:bodyPr>
          <a:lstStyle>
            <a:lvl1pPr lv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b="1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9pPr>
          </a:lstStyle>
          <a:p/>
        </p:txBody>
      </p:sp>
      <p:sp>
        <p:nvSpPr>
          <p:cNvPr id="53" name="Google Shape;53;p8"/>
          <p:cNvSpPr txBox="1"/>
          <p:nvPr>
            <p:ph idx="7" type="body"/>
          </p:nvPr>
        </p:nvSpPr>
        <p:spPr>
          <a:xfrm>
            <a:off x="6099625" y="2492625"/>
            <a:ext cx="2585400" cy="19266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0000">
            <a:noAutofit/>
          </a:bodyPr>
          <a:lstStyle>
            <a:lvl1pPr indent="-3048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5pPr>
            <a:lvl6pPr indent="-304800" lvl="5" marL="274320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304800" lvl="6" marL="320040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SzPts val="1200"/>
              <a:buChar char="–"/>
              <a:defRPr sz="1200"/>
            </a:lvl9pPr>
          </a:lstStyle>
          <a:p/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tting tasks">
  <p:cSld name="TITLE_ONLY_1_1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/>
          <p:nvPr>
            <p:ph type="title"/>
          </p:nvPr>
        </p:nvSpPr>
        <p:spPr>
          <a:xfrm>
            <a:off x="458975" y="445025"/>
            <a:ext cx="8226000" cy="814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1" type="subTitle"/>
          </p:nvPr>
        </p:nvSpPr>
        <p:spPr>
          <a:xfrm>
            <a:off x="458975" y="1438150"/>
            <a:ext cx="3128400" cy="4533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91425" lIns="91425" spcFirstLastPara="1" rIns="91425" wrap="square" tIns="90000">
            <a:noAutofit/>
          </a:bodyPr>
          <a:lstStyle>
            <a:lvl1pPr lv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b="1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9pPr>
          </a:lstStyle>
          <a:p/>
        </p:txBody>
      </p:sp>
      <p:sp>
        <p:nvSpPr>
          <p:cNvPr id="57" name="Google Shape;57;p9"/>
          <p:cNvSpPr txBox="1"/>
          <p:nvPr>
            <p:ph idx="2" type="subTitle"/>
          </p:nvPr>
        </p:nvSpPr>
        <p:spPr>
          <a:xfrm>
            <a:off x="5555725" y="2671200"/>
            <a:ext cx="3129300" cy="394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91425" lIns="91425" spcFirstLastPara="1" rIns="91425" wrap="square" tIns="90000">
            <a:noAutofit/>
          </a:bodyPr>
          <a:lstStyle>
            <a:lvl1pPr lv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b="1" sz="14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9pPr>
          </a:lstStyle>
          <a:p/>
        </p:txBody>
      </p:sp>
      <p:sp>
        <p:nvSpPr>
          <p:cNvPr id="58" name="Google Shape;58;p9"/>
          <p:cNvSpPr txBox="1"/>
          <p:nvPr>
            <p:ph idx="3" type="body"/>
          </p:nvPr>
        </p:nvSpPr>
        <p:spPr>
          <a:xfrm>
            <a:off x="458975" y="2070075"/>
            <a:ext cx="3951000" cy="526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200"/>
              <a:buChar char="–"/>
              <a:defRPr/>
            </a:lvl5pPr>
            <a:lvl6pPr indent="-304800" lvl="5" marL="274320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292100" lvl="6" marL="320040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 algn="l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 algn="l">
              <a:lnSpc>
                <a:spcPct val="130000"/>
              </a:lnSpc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4" type="subTitle"/>
          </p:nvPr>
        </p:nvSpPr>
        <p:spPr>
          <a:xfrm>
            <a:off x="458975" y="2671200"/>
            <a:ext cx="3128400" cy="4533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91425" lIns="91425" spcFirstLastPara="1" rIns="91425" wrap="square" tIns="90000">
            <a:noAutofit/>
          </a:bodyPr>
          <a:lstStyle>
            <a:lvl1pPr lv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b="1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5" type="body"/>
          </p:nvPr>
        </p:nvSpPr>
        <p:spPr>
          <a:xfrm>
            <a:off x="458975" y="3303125"/>
            <a:ext cx="3951000" cy="526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200"/>
              <a:buChar char="–"/>
              <a:defRPr/>
            </a:lvl5pPr>
            <a:lvl6pPr indent="-304800" lvl="5" marL="274320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292100" lvl="6" marL="320040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 algn="l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 algn="l">
              <a:lnSpc>
                <a:spcPct val="130000"/>
              </a:lnSpc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61" name="Google Shape;61;p9"/>
          <p:cNvSpPr txBox="1"/>
          <p:nvPr>
            <p:ph idx="6" type="subTitle"/>
          </p:nvPr>
        </p:nvSpPr>
        <p:spPr>
          <a:xfrm>
            <a:off x="5555725" y="3177725"/>
            <a:ext cx="3129300" cy="394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t" bIns="91425" lIns="91425" spcFirstLastPara="1" rIns="91425" wrap="square" tIns="90000">
            <a:noAutofit/>
          </a:bodyPr>
          <a:lstStyle>
            <a:lvl1pPr lv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b="1" sz="14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9pPr>
          </a:lstStyle>
          <a:p/>
        </p:txBody>
      </p:sp>
      <p:sp>
        <p:nvSpPr>
          <p:cNvPr id="62" name="Google Shape;62;p9"/>
          <p:cNvSpPr txBox="1"/>
          <p:nvPr>
            <p:ph idx="7" type="subTitle"/>
          </p:nvPr>
        </p:nvSpPr>
        <p:spPr>
          <a:xfrm>
            <a:off x="5555725" y="3684250"/>
            <a:ext cx="3129300" cy="3945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91425" lIns="91425" spcFirstLastPara="1" rIns="91425" wrap="square" tIns="90000">
            <a:noAutofit/>
          </a:bodyPr>
          <a:lstStyle>
            <a:lvl1pPr lv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b="1" sz="14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9pPr>
          </a:lstStyle>
          <a:p/>
        </p:txBody>
      </p:sp>
      <p:sp>
        <p:nvSpPr>
          <p:cNvPr id="63" name="Google Shape;63;p9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0"/>
          <p:cNvSpPr txBox="1"/>
          <p:nvPr>
            <p:ph type="title"/>
          </p:nvPr>
        </p:nvSpPr>
        <p:spPr>
          <a:xfrm>
            <a:off x="458975" y="446400"/>
            <a:ext cx="3951000" cy="813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66" name="Google Shape;66;p10"/>
          <p:cNvSpPr txBox="1"/>
          <p:nvPr>
            <p:ph idx="1" type="body"/>
          </p:nvPr>
        </p:nvSpPr>
        <p:spPr>
          <a:xfrm>
            <a:off x="458975" y="1438150"/>
            <a:ext cx="3951000" cy="298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200"/>
              <a:buChar char="–"/>
              <a:defRPr sz="1200"/>
            </a:lvl5pPr>
            <a:lvl6pPr indent="-304800" lvl="5" marL="274320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6pPr>
            <a:lvl7pPr indent="-292100" lvl="6" marL="320040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 algn="l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 algn="l">
              <a:lnSpc>
                <a:spcPct val="130000"/>
              </a:lnSpc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67" name="Google Shape;67;p10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14" Type="http://schemas.openxmlformats.org/officeDocument/2006/relationships/theme" Target="../theme/theme1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_rels/slideMaster2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4.xml"/><Relationship Id="rId12" Type="http://schemas.openxmlformats.org/officeDocument/2006/relationships/slideLayout" Target="../slideLayouts/slideLayout23.xml"/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5" Type="http://schemas.openxmlformats.org/officeDocument/2006/relationships/theme" Target="../theme/theme2.xml"/><Relationship Id="rId14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458975" y="445025"/>
            <a:ext cx="8226000" cy="814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Montserrat"/>
              <a:buNone/>
              <a:defRPr b="1" i="0" sz="2200" u="none" cap="none" strike="noStrik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458975" y="1438150"/>
            <a:ext cx="8226000" cy="298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Char char="●"/>
              <a:defRPr b="0" i="0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-330200" lvl="1" marL="914400" marR="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Char char="–"/>
              <a:defRPr b="0" i="0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indent="-317500" lvl="2" marL="1371600" marR="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–"/>
              <a:defRPr b="0" i="0" sz="14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indent="-317500" lvl="3" marL="1828800" marR="0" rtl="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–"/>
              <a:defRPr b="0" i="0" sz="14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indent="-304800" lvl="4" marL="2286000" marR="0" rtl="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Montserrat"/>
              <a:buChar char="–"/>
              <a:defRPr b="0" i="0" sz="12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indent="-304800" lvl="5" marL="2743200" marR="0" rtl="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Montserrat"/>
              <a:buChar char="–"/>
              <a:defRPr b="0" i="0" sz="12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indent="-292100" lvl="6" marL="3200400" marR="0" rtl="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Montserrat"/>
              <a:buChar char="–"/>
              <a:defRPr b="0" i="0" sz="10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indent="-292100" lvl="7" marL="3657600" marR="0" rtl="0" algn="l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Montserrat"/>
              <a:buChar char="–"/>
              <a:defRPr b="0" i="0" sz="10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indent="-279400" lvl="8" marL="4114800" marR="0" rtl="0" algn="l">
              <a:lnSpc>
                <a:spcPct val="130000"/>
              </a:lnSpc>
              <a:spcBef>
                <a:spcPts val="400"/>
              </a:spcBef>
              <a:spcAft>
                <a:spcPts val="200"/>
              </a:spcAft>
              <a:buClr>
                <a:schemeClr val="dk2"/>
              </a:buClr>
              <a:buSzPts val="800"/>
              <a:buFont typeface="Montserrat"/>
              <a:buChar char="–"/>
              <a:defRPr b="0" i="0" sz="8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9" name="Google Shape;9;p1"/>
          <p:cNvPicPr preferRelativeResize="0"/>
          <p:nvPr/>
        </p:nvPicPr>
        <p:blipFill rotWithShape="1">
          <a:blip r:embed="rId1">
            <a:alphaModFix/>
          </a:blip>
          <a:srcRect b="0" l="9" r="0" t="0"/>
          <a:stretch/>
        </p:blipFill>
        <p:spPr>
          <a:xfrm>
            <a:off x="8704149" y="4502953"/>
            <a:ext cx="224426" cy="419177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pos="289">
          <p15:clr>
            <a:srgbClr val="EA4335"/>
          </p15:clr>
        </p15:guide>
        <p15:guide id="2" pos="5471">
          <p15:clr>
            <a:srgbClr val="EA4335"/>
          </p15:clr>
        </p15:guide>
        <p15:guide id="3" orient="horz" pos="280">
          <p15:clr>
            <a:srgbClr val="EA4335"/>
          </p15:clr>
        </p15:guide>
        <p15:guide id="4" orient="horz" pos="906">
          <p15:clr>
            <a:srgbClr val="EA4335"/>
          </p15:clr>
        </p15:guide>
        <p15:guide id="5" orient="horz" pos="2784">
          <p15:clr>
            <a:srgbClr val="EA4335"/>
          </p15:clr>
        </p15:guide>
        <p15:guide id="6" orient="horz" pos="3019">
          <p15:clr>
            <a:srgbClr val="EA4335"/>
          </p15:clr>
        </p15:guide>
        <p15:guide id="7" orient="horz" pos="693">
          <p15:clr>
            <a:srgbClr val="EA4335"/>
          </p15:clr>
        </p15:guide>
        <p15:guide id="8" pos="2778">
          <p15:clr>
            <a:srgbClr val="EA4335"/>
          </p15:clr>
        </p15:guide>
        <p15:guide id="9" pos="2982">
          <p15:clr>
            <a:srgbClr val="EA4335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4"/>
          <p:cNvSpPr txBox="1"/>
          <p:nvPr>
            <p:ph type="title"/>
          </p:nvPr>
        </p:nvSpPr>
        <p:spPr>
          <a:xfrm>
            <a:off x="458975" y="445025"/>
            <a:ext cx="6600600" cy="814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Montserrat"/>
              <a:buNone/>
              <a:defRPr b="1" i="0" sz="22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/>
        </p:txBody>
      </p:sp>
      <p:sp>
        <p:nvSpPr>
          <p:cNvPr id="78" name="Google Shape;78;p14"/>
          <p:cNvSpPr txBox="1"/>
          <p:nvPr>
            <p:ph idx="1" type="body"/>
          </p:nvPr>
        </p:nvSpPr>
        <p:spPr>
          <a:xfrm>
            <a:off x="458975" y="1259525"/>
            <a:ext cx="8226000" cy="315975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Char char="●"/>
              <a:defRPr b="0" i="0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-330200" lvl="1" marL="914400" marR="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Char char="–"/>
              <a:defRPr b="0" i="0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indent="-317500" lvl="2" marL="1371600" marR="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–"/>
              <a:defRPr b="0" i="0" sz="14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indent="-317500" lvl="3" marL="1828800" marR="0" rtl="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–"/>
              <a:defRPr b="0" i="0" sz="14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indent="-317500" lvl="4" marL="2286000" marR="0" rtl="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–"/>
              <a:defRPr b="0" i="0" sz="14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indent="-317500" lvl="5" marL="2743200" marR="0" rtl="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–"/>
              <a:defRPr b="0" i="0" sz="14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indent="-317500" lvl="6" marL="3200400" marR="0" rtl="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–"/>
              <a:defRPr b="0" i="0" sz="14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indent="-317500" lvl="7" marL="3657600" marR="0" rtl="0" algn="l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–"/>
              <a:defRPr b="0" i="0" sz="14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indent="-317500" lvl="8" marL="4114800" marR="0" rtl="0" algn="l">
              <a:lnSpc>
                <a:spcPct val="130000"/>
              </a:lnSpc>
              <a:spcBef>
                <a:spcPts val="400"/>
              </a:spcBef>
              <a:spcAft>
                <a:spcPts val="200"/>
              </a:spcAft>
              <a:buClr>
                <a:schemeClr val="dk2"/>
              </a:buClr>
              <a:buSzPts val="1400"/>
              <a:buFont typeface="Montserrat"/>
              <a:buChar char="–"/>
              <a:defRPr b="0" i="0" sz="14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79" name="Google Shape;79;p14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80" name="Google Shape;80;p14"/>
          <p:cNvPicPr preferRelativeResize="0"/>
          <p:nvPr/>
        </p:nvPicPr>
        <p:blipFill rotWithShape="1">
          <a:blip r:embed="rId1">
            <a:alphaModFix/>
          </a:blip>
          <a:srcRect b="0" l="9" r="0" t="0"/>
          <a:stretch/>
        </p:blipFill>
        <p:spPr>
          <a:xfrm>
            <a:off x="8704149" y="4502953"/>
            <a:ext cx="224426" cy="419177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  <p:sldLayoutId id="2147483670" r:id="rId12"/>
    <p:sldLayoutId id="2147483671" r:id="rId13"/>
    <p:sldLayoutId id="2147483672" r:id="rId14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pos="289">
          <p15:clr>
            <a:srgbClr val="EA4335"/>
          </p15:clr>
        </p15:guide>
        <p15:guide id="2" pos="5471">
          <p15:clr>
            <a:srgbClr val="EA4335"/>
          </p15:clr>
        </p15:guide>
        <p15:guide id="3" orient="horz" pos="280">
          <p15:clr>
            <a:srgbClr val="EA4335"/>
          </p15:clr>
        </p15:guide>
        <p15:guide id="4" orient="horz" pos="906">
          <p15:clr>
            <a:srgbClr val="EA4335"/>
          </p15:clr>
        </p15:guide>
        <p15:guide id="5" orient="horz" pos="2784">
          <p15:clr>
            <a:srgbClr val="EA4335"/>
          </p15:clr>
        </p15:guide>
        <p15:guide id="6" orient="horz" pos="3019">
          <p15:clr>
            <a:srgbClr val="EA4335"/>
          </p15:clr>
        </p15:guide>
        <p15:guide id="7" orient="horz" pos="693">
          <p15:clr>
            <a:srgbClr val="EA4335"/>
          </p15:clr>
        </p15:guide>
        <p15:guide id="8" pos="2778">
          <p15:clr>
            <a:srgbClr val="EA4335"/>
          </p15:clr>
        </p15:guide>
        <p15:guide id="9" pos="2982">
          <p15:clr>
            <a:srgbClr val="EA4335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28"/>
          <p:cNvSpPr txBox="1"/>
          <p:nvPr>
            <p:ph type="title"/>
          </p:nvPr>
        </p:nvSpPr>
        <p:spPr>
          <a:xfrm>
            <a:off x="458975" y="445025"/>
            <a:ext cx="8226000" cy="814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en-GB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rPr>
              <a:t>Solving correspondence problems</a:t>
            </a:r>
            <a:endParaRPr>
              <a:solidFill>
                <a:srgbClr val="4B324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t/>
            </a:r>
            <a:endParaRPr>
              <a:solidFill>
                <a:srgbClr val="4B324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t/>
            </a:r>
            <a:endParaRPr>
              <a:solidFill>
                <a:srgbClr val="4B3241"/>
              </a:solidFill>
            </a:endParaRPr>
          </a:p>
        </p:txBody>
      </p:sp>
      <p:sp>
        <p:nvSpPr>
          <p:cNvPr id="155" name="Google Shape;155;p28"/>
          <p:cNvSpPr txBox="1"/>
          <p:nvPr>
            <p:ph idx="1" type="body"/>
          </p:nvPr>
        </p:nvSpPr>
        <p:spPr>
          <a:xfrm>
            <a:off x="458975" y="1438150"/>
            <a:ext cx="8226000" cy="298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GB">
                <a:solidFill>
                  <a:srgbClr val="4B3241"/>
                </a:solidFill>
              </a:rPr>
              <a:t>Mathematics</a:t>
            </a:r>
            <a:endParaRPr>
              <a:solidFill>
                <a:srgbClr val="4B3241"/>
              </a:solidFill>
            </a:endParaRPr>
          </a:p>
        </p:txBody>
      </p:sp>
      <p:sp>
        <p:nvSpPr>
          <p:cNvPr id="156" name="Google Shape;156;p28"/>
          <p:cNvSpPr txBox="1"/>
          <p:nvPr/>
        </p:nvSpPr>
        <p:spPr>
          <a:xfrm>
            <a:off x="458975" y="4230250"/>
            <a:ext cx="2140800" cy="378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-GB" sz="1800" u="none" cap="none" strike="noStrike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rPr>
              <a:t>Miss Brinkworth</a:t>
            </a:r>
            <a:endParaRPr b="0" i="0" sz="1800" u="none" cap="none" strike="noStrike">
              <a:solidFill>
                <a:srgbClr val="4B324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57" name="Google Shape;157;p28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29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25" lIns="45725" spcFirstLastPara="1" rIns="45725" wrap="square" tIns="457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</a:pPr>
            <a:fld id="{00000000-1234-1234-1234-123412341234}" type="slidenum">
              <a:rPr lang="en-GB" sz="700"/>
              <a:t>‹#›</a:t>
            </a:fld>
            <a:endParaRPr sz="700"/>
          </a:p>
        </p:txBody>
      </p:sp>
      <p:sp>
        <p:nvSpPr>
          <p:cNvPr id="163" name="Google Shape;163;p29"/>
          <p:cNvSpPr txBox="1"/>
          <p:nvPr/>
        </p:nvSpPr>
        <p:spPr>
          <a:xfrm>
            <a:off x="370650" y="243975"/>
            <a:ext cx="8078700" cy="8557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25" lIns="45725" spcFirstLastPara="1" rIns="45725" wrap="square" tIns="457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0" i="0" lang="en-GB" sz="2800" u="sng" cap="none" strike="noStrike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Part A</a:t>
            </a:r>
            <a:endParaRPr b="0" i="0" sz="2800" u="sng" cap="none" strike="noStrike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228600" lvl="0" marL="228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200"/>
              <a:buFont typeface="Montserrat"/>
              <a:buAutoNum type="arabicParenR"/>
            </a:pPr>
            <a:r>
              <a:rPr b="0" i="0" lang="en-GB" sz="2200" u="none" cap="none" strike="noStrike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Robin Hood has 3 different hats (red, yellow and blue) and 4 different tops (brown, black, white and grey)</a:t>
            </a:r>
            <a:endParaRPr b="0" i="0" sz="2200" u="none" cap="none" strike="noStrike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228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rPr b="0" i="0" lang="en-GB" sz="2200" u="none" cap="none" strike="noStrike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How many different outfits can he make?</a:t>
            </a:r>
            <a:endParaRPr b="0" i="0" sz="2200" u="none" cap="none" strike="noStrike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228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rPr b="0" i="0" lang="en-GB" sz="2200" u="none" cap="none" strike="noStrike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Use this table if you want </a:t>
            </a:r>
            <a:endParaRPr b="0" i="0" sz="2200" u="none" cap="none" strike="noStrike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228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t/>
            </a:r>
            <a:endParaRPr b="0" i="0" sz="2200" u="none" cap="none" strike="noStrike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graphicFrame>
        <p:nvGraphicFramePr>
          <p:cNvPr id="164" name="Google Shape;164;p29"/>
          <p:cNvGraphicFramePr/>
          <p:nvPr/>
        </p:nvGraphicFramePr>
        <p:xfrm>
          <a:off x="476250" y="21394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{B2BBDA02-F448-45E4-959B-7C4EB0FA2659}</a:tableStyleId>
              </a:tblPr>
              <a:tblGrid>
                <a:gridCol w="2730500"/>
                <a:gridCol w="2730500"/>
                <a:gridCol w="2730500"/>
              </a:tblGrid>
              <a:tr h="1905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GB" sz="2000" u="sng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Hat</a:t>
                      </a:r>
                      <a:endParaRPr sz="2000" u="sng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GB" sz="2000" u="sng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Top</a:t>
                      </a:r>
                      <a:endParaRPr sz="2000" u="sng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GB" sz="2000" u="sng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Combination number</a:t>
                      </a:r>
                      <a:endParaRPr sz="2000" u="sng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/>
                </a:tc>
              </a:tr>
              <a:tr h="1905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sz="20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sz="20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sz="20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/>
                </a:tc>
              </a:tr>
              <a:tr h="1905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sz="20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sz="20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sz="20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/>
                </a:tc>
              </a:tr>
              <a:tr h="1905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sz="20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sz="20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sz="20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/>
                </a:tc>
              </a:tr>
              <a:tr h="1905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sz="20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sz="20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sz="20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30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25" lIns="45725" spcFirstLastPara="1" rIns="45725" wrap="square" tIns="457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</a:pPr>
            <a:fld id="{00000000-1234-1234-1234-123412341234}" type="slidenum">
              <a:rPr lang="en-GB" sz="700"/>
              <a:t>‹#›</a:t>
            </a:fld>
            <a:endParaRPr sz="700"/>
          </a:p>
        </p:txBody>
      </p:sp>
      <p:sp>
        <p:nvSpPr>
          <p:cNvPr id="170" name="Google Shape;170;p30"/>
          <p:cNvSpPr txBox="1"/>
          <p:nvPr/>
        </p:nvSpPr>
        <p:spPr>
          <a:xfrm>
            <a:off x="320975" y="17138"/>
            <a:ext cx="8078700" cy="855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25" lIns="45725" spcFirstLastPara="1" rIns="45725" wrap="square" tIns="457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b="0" i="0" lang="en-GB" sz="3000" u="sng" cap="none" strike="noStrike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Part B</a:t>
            </a:r>
            <a:endParaRPr b="0" i="0" sz="3000" u="sng" cap="none" strike="noStrike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228600" lvl="0" marL="228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300"/>
              <a:buFont typeface="Montserrat"/>
              <a:buAutoNum type="arabicParenR"/>
            </a:pPr>
            <a:r>
              <a:rPr b="0" i="0" lang="en-GB" sz="2300" u="none" cap="none" strike="noStrike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Can you find any patterns?</a:t>
            </a:r>
            <a:endParaRPr b="0" i="0" sz="2300" u="none" cap="none" strike="noStrike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228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</a:pPr>
            <a:r>
              <a:t/>
            </a:r>
            <a:endParaRPr b="0" i="0" sz="2300" u="none" cap="none" strike="noStrike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</a:pPr>
            <a:r>
              <a:t/>
            </a:r>
            <a:endParaRPr b="0" i="0" sz="2300" u="none" cap="none" strike="noStrike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228600" lvl="0" marL="228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300"/>
              <a:buFont typeface="Montserrat"/>
              <a:buAutoNum type="arabicParenR"/>
            </a:pPr>
            <a:r>
              <a:rPr b="0" i="0" lang="en-GB" sz="2300" u="none" cap="none" strike="noStrike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Can you find the number of combinations here?</a:t>
            </a:r>
            <a:endParaRPr b="0" i="0" sz="2300" u="none" cap="none" strike="noStrike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</a:pPr>
            <a:r>
              <a:t/>
            </a:r>
            <a:endParaRPr b="0" i="0" sz="2300" u="none" cap="none" strike="noStrike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graphicFrame>
        <p:nvGraphicFramePr>
          <p:cNvPr id="171" name="Google Shape;171;p30"/>
          <p:cNvGraphicFramePr/>
          <p:nvPr/>
        </p:nvGraphicFramePr>
        <p:xfrm>
          <a:off x="314250" y="2277406"/>
          <a:ext cx="3000000" cy="3000000"/>
        </p:xfrm>
        <a:graphic>
          <a:graphicData uri="http://schemas.openxmlformats.org/drawingml/2006/table">
            <a:tbl>
              <a:tblPr>
                <a:noFill/>
                <a:tableStyleId>{B2BBDA02-F448-45E4-959B-7C4EB0FA2659}</a:tableStyleId>
              </a:tblPr>
              <a:tblGrid>
                <a:gridCol w="2730500"/>
                <a:gridCol w="2730500"/>
                <a:gridCol w="2730500"/>
              </a:tblGrid>
              <a:tr h="1905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GB" sz="18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Number of hats</a:t>
                      </a:r>
                      <a:endParaRPr sz="18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GB" sz="18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Number of tops</a:t>
                      </a:r>
                      <a:endParaRPr sz="18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GB" sz="18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Number of combinations</a:t>
                      </a:r>
                      <a:endParaRPr sz="18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/>
                </a:tc>
              </a:tr>
              <a:tr h="1905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GB" sz="18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3</a:t>
                      </a:r>
                      <a:endParaRPr sz="18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GB" sz="18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4</a:t>
                      </a:r>
                      <a:endParaRPr sz="18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t/>
                      </a:r>
                      <a:endParaRPr sz="18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/>
                </a:tc>
              </a:tr>
              <a:tr h="1905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GB" sz="18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4</a:t>
                      </a:r>
                      <a:endParaRPr sz="18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GB" sz="18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4</a:t>
                      </a:r>
                      <a:endParaRPr sz="18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t/>
                      </a:r>
                      <a:endParaRPr sz="18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/>
                </a:tc>
              </a:tr>
              <a:tr h="1905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GB" sz="18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5</a:t>
                      </a:r>
                      <a:endParaRPr sz="18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GB" sz="18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4</a:t>
                      </a:r>
                      <a:endParaRPr sz="18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t/>
                      </a:r>
                      <a:endParaRPr sz="18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ak National Academy v2">
  <a:themeElements>
    <a:clrScheme name="Simple Light">
      <a:dk1>
        <a:srgbClr val="65BE4B"/>
      </a:dk1>
      <a:lt1>
        <a:srgbClr val="FFFFFF"/>
      </a:lt1>
      <a:dk2>
        <a:srgbClr val="434343"/>
      </a:dk2>
      <a:lt2>
        <a:srgbClr val="D2D2D7"/>
      </a:lt2>
      <a:accent1>
        <a:srgbClr val="69BE4B"/>
      </a:accent1>
      <a:accent2>
        <a:srgbClr val="46C7E1"/>
      </a:accent2>
      <a:accent3>
        <a:srgbClr val="FA9B23"/>
      </a:accent3>
      <a:accent4>
        <a:srgbClr val="786EC8"/>
      </a:accent4>
      <a:accent5>
        <a:srgbClr val="F03C78"/>
      </a:accent5>
      <a:accent6>
        <a:srgbClr val="00968C"/>
      </a:accent6>
      <a:hlink>
        <a:srgbClr val="43434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ak National Academy v2">
  <a:themeElements>
    <a:clrScheme name="Simple Light">
      <a:dk1>
        <a:srgbClr val="65BE4B"/>
      </a:dk1>
      <a:lt1>
        <a:srgbClr val="FFFFFF"/>
      </a:lt1>
      <a:dk2>
        <a:srgbClr val="434343"/>
      </a:dk2>
      <a:lt2>
        <a:srgbClr val="D2D2D7"/>
      </a:lt2>
      <a:accent1>
        <a:srgbClr val="008237"/>
      </a:accent1>
      <a:accent2>
        <a:srgbClr val="46C7E1"/>
      </a:accent2>
      <a:accent3>
        <a:srgbClr val="00468C"/>
      </a:accent3>
      <a:accent4>
        <a:srgbClr val="786EC8"/>
      </a:accent4>
      <a:accent5>
        <a:srgbClr val="F03C78"/>
      </a:accent5>
      <a:accent6>
        <a:srgbClr val="00968C"/>
      </a:accent6>
      <a:hlink>
        <a:srgbClr val="43434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