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68" r:id="rId4"/>
    <p:sldMasterId id="214748366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CB6AABE-22D4-4C4B-98E6-9D96C5764FC7}">
  <a:tblStyle styleId="{ECB6AABE-22D4-4C4B-98E6-9D96C5764FC7}"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91f119d1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91f119d1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8b77c7fcbc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g8b77c7fcbc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Discussion point: is meeting new people a positive or negative experience for the student?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8b77c7fcbc_0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9" name="Google Shape;219;g8b77c7fcbc_0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Discussion point: is this ‘work’? Would this apply to any jobs? Security guard?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8b77c7fcbc_0_9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8" name="Google Shape;228;g8b77c7fcbc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Check that the student understands what ‘discount’ means (getting things for a cheaper amount)</a:t>
            </a:r>
            <a:endParaRPr/>
          </a:p>
          <a:p>
            <a:pPr indent="0" lvl="0" marL="0" rtl="0" algn="l">
              <a:lnSpc>
                <a:spcPct val="100000"/>
              </a:lnSpc>
              <a:spcBef>
                <a:spcPts val="0"/>
              </a:spcBef>
              <a:spcAft>
                <a:spcPts val="0"/>
              </a:spcAft>
              <a:buSzPts val="1100"/>
              <a:buNone/>
            </a:pPr>
            <a:r>
              <a:rPr lang="en-GB"/>
              <a:t>Discussion point: is this an important or motivating benefit?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8b77c7fcbc_0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g8b77c7fcbc_0_10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Discussion point: how realistic is this?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8b77c7fcbc_0_1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g8b77c7fcbc_0_1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Discussion point: can you chat with friends during the work day? Raise the idea that socialising is ok at certain times but it will be important that you get you complete your work. You might lead the student back to the discussion around ‘meeting new people’. Socialising is an important aspect of work, but perhaps not the only purpose.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8b77c7fcbc_0_1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6" name="Google Shape;256;g8b77c7fcbc_0_1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Teaching point - money will be looked at in more detail in the next part of the lesson.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8b77c7fcbc_0_1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g8b77c7fcbc_0_1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Decide what the student will do and what the reward will be. This may be money, a treat, verbal praise, time on a games console. The purpose of this exercise is to check that the student understands that working carries a ‘value’. If this is a financial reward, check the understanding that more work means more money, less work less money. If you spend money it won't get replaced until more work is completed.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8b77c7fcbc_0_1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g8b77c7fcbc_0_1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Talking about how they felt (both positive and negative are very valid responses) is important because it will reinforce the learning intention. The purpose of this exercise is to check that the student understands that working carries a ‘value’. If this is a financial reward, check the understanding that more work means more money, less work less money. If you spend money it won't get replaced until more work is completed.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g8b77c7fcbc_0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7" name="Google Shape;287;g8b77c7fcbc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It is entirely normal to feel worried about new things. Reassure the student that being worried should not stop us trying something. There will always be people to help us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8b77c7fcbc_0_1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5" name="Google Shape;295;g8b77c7fcbc_0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Teaching point: All questions and feelings are valid, encourage honesty. Ask the student to keep hold of their list. When the time comes for them to experience the world of work in an authentic setting get them to check back with their list. Have some of their questions been answered, have their feelings or thoughts changed? What was better than expected what was worse?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8dfae70dd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5" name="Google Shape;135;g8dfae70dd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Depending on how many lessons for each unit, there could be a 2</a:t>
            </a:r>
            <a:r>
              <a:rPr baseline="30000" lang="en-GB"/>
              <a:t>nd</a:t>
            </a:r>
            <a:r>
              <a:rPr lang="en-GB"/>
              <a:t> page for lesson 5…etc</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8aec702839_0_7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g8aec702839_0_7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8a76336026_0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7" name="Google Shape;317;g8a76336026_0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91f119d1b8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91f119d1b8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8a4ca54967_0_7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g8a4ca54967_0_7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Share with the student the purpose of the lesson and the things you will be doing together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91f119d1b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91f119d1b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93c296b9d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g93c296b9d9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Share with the student the purpose of the lesson and the things you will be doing together</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Before moving on to the next slides make sure the student understands what a benefit means. Giving an example may help.</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8b77c7fcbc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8b77c7fcbc_0_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Encourage the student to give a reason for their answer as you go through each of the next 7 slides.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8b77c7fcbc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8b77c7fcbc_0_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a:t>Discussion point - does it feel good to make a contribution to society?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3000"/>
              <a:buFont typeface="Montserrat"/>
              <a:buNone/>
              <a:defRPr b="0" sz="3000">
                <a:solidFill>
                  <a:schemeClr val="lt1"/>
                </a:solidFill>
                <a:latin typeface="Montserrat"/>
                <a:ea typeface="Montserrat"/>
                <a:cs typeface="Montserrat"/>
                <a:sym typeface="Montserrat"/>
              </a:defRPr>
            </a:lvl1pPr>
            <a:lvl2pPr lvl="1" algn="ctr">
              <a:lnSpc>
                <a:spcPct val="100000"/>
              </a:lnSpc>
              <a:spcBef>
                <a:spcPts val="0"/>
              </a:spcBef>
              <a:spcAft>
                <a:spcPts val="0"/>
              </a:spcAft>
              <a:buClr>
                <a:schemeClr val="lt1"/>
              </a:buClr>
              <a:buSzPts val="5200"/>
              <a:buNone/>
              <a:defRPr sz="5200">
                <a:solidFill>
                  <a:schemeClr val="lt1"/>
                </a:solidFill>
              </a:defRPr>
            </a:lvl2pPr>
            <a:lvl3pPr lvl="2" algn="ctr">
              <a:lnSpc>
                <a:spcPct val="100000"/>
              </a:lnSpc>
              <a:spcBef>
                <a:spcPts val="0"/>
              </a:spcBef>
              <a:spcAft>
                <a:spcPts val="0"/>
              </a:spcAft>
              <a:buClr>
                <a:schemeClr val="lt1"/>
              </a:buClr>
              <a:buSzPts val="5200"/>
              <a:buNone/>
              <a:defRPr sz="5200">
                <a:solidFill>
                  <a:schemeClr val="lt1"/>
                </a:solidFill>
              </a:defRPr>
            </a:lvl3pPr>
            <a:lvl4pPr lvl="3" algn="ctr">
              <a:lnSpc>
                <a:spcPct val="100000"/>
              </a:lnSpc>
              <a:spcBef>
                <a:spcPts val="0"/>
              </a:spcBef>
              <a:spcAft>
                <a:spcPts val="0"/>
              </a:spcAft>
              <a:buClr>
                <a:schemeClr val="lt1"/>
              </a:buClr>
              <a:buSzPts val="5200"/>
              <a:buNone/>
              <a:defRPr sz="5200">
                <a:solidFill>
                  <a:schemeClr val="lt1"/>
                </a:solidFill>
              </a:defRPr>
            </a:lvl4pPr>
            <a:lvl5pPr lvl="4" algn="ctr">
              <a:lnSpc>
                <a:spcPct val="100000"/>
              </a:lnSpc>
              <a:spcBef>
                <a:spcPts val="0"/>
              </a:spcBef>
              <a:spcAft>
                <a:spcPts val="0"/>
              </a:spcAft>
              <a:buClr>
                <a:schemeClr val="lt1"/>
              </a:buClr>
              <a:buSzPts val="5200"/>
              <a:buNone/>
              <a:defRPr sz="5200">
                <a:solidFill>
                  <a:schemeClr val="lt1"/>
                </a:solidFill>
              </a:defRPr>
            </a:lvl5pPr>
            <a:lvl6pPr lvl="5" algn="ctr">
              <a:lnSpc>
                <a:spcPct val="100000"/>
              </a:lnSpc>
              <a:spcBef>
                <a:spcPts val="0"/>
              </a:spcBef>
              <a:spcAft>
                <a:spcPts val="0"/>
              </a:spcAft>
              <a:buClr>
                <a:schemeClr val="lt1"/>
              </a:buClr>
              <a:buSzPts val="5200"/>
              <a:buNone/>
              <a:defRPr sz="5200">
                <a:solidFill>
                  <a:schemeClr val="lt1"/>
                </a:solidFill>
              </a:defRPr>
            </a:lvl6pPr>
            <a:lvl7pPr lvl="6" algn="ctr">
              <a:lnSpc>
                <a:spcPct val="100000"/>
              </a:lnSpc>
              <a:spcBef>
                <a:spcPts val="0"/>
              </a:spcBef>
              <a:spcAft>
                <a:spcPts val="0"/>
              </a:spcAft>
              <a:buClr>
                <a:schemeClr val="lt1"/>
              </a:buClr>
              <a:buSzPts val="5200"/>
              <a:buNone/>
              <a:defRPr sz="5200">
                <a:solidFill>
                  <a:schemeClr val="lt1"/>
                </a:solidFill>
              </a:defRPr>
            </a:lvl7pPr>
            <a:lvl8pPr lvl="7" algn="ctr">
              <a:lnSpc>
                <a:spcPct val="100000"/>
              </a:lnSpc>
              <a:spcBef>
                <a:spcPts val="0"/>
              </a:spcBef>
              <a:spcAft>
                <a:spcPts val="0"/>
              </a:spcAft>
              <a:buClr>
                <a:schemeClr val="lt1"/>
              </a:buClr>
              <a:buSzPts val="5200"/>
              <a:buNone/>
              <a:defRPr sz="5200">
                <a:solidFill>
                  <a:schemeClr val="lt1"/>
                </a:solidFill>
              </a:defRPr>
            </a:lvl8pPr>
            <a:lvl9pPr lvl="8" algn="ctr">
              <a:lnSpc>
                <a:spcPct val="100000"/>
              </a:lnSpc>
              <a:spcBef>
                <a:spcPts val="0"/>
              </a:spcBef>
              <a:spcAft>
                <a:spcPts val="0"/>
              </a:spcAft>
              <a:buClr>
                <a:schemeClr val="lt1"/>
              </a:buClr>
              <a:buSzPts val="5200"/>
              <a:buNone/>
              <a:defRPr sz="5200">
                <a:solidFill>
                  <a:schemeClr val="lt1"/>
                </a:solidFill>
              </a:defRPr>
            </a:lvl9pPr>
          </a:lstStyle>
          <a:p/>
        </p:txBody>
      </p:sp>
      <p:sp>
        <p:nvSpPr>
          <p:cNvPr id="12" name="Google Shape;12;p2"/>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1800"/>
              <a:buNone/>
              <a:defRPr sz="18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algn="l">
              <a:lnSpc>
                <a:spcPct val="130000"/>
              </a:lnSpc>
              <a:spcBef>
                <a:spcPts val="1000"/>
              </a:spcBef>
              <a:spcAft>
                <a:spcPts val="0"/>
              </a:spcAft>
              <a:buSzPts val="1600"/>
              <a:buNone/>
              <a:defRPr sz="1400">
                <a:solidFill>
                  <a:schemeClr val="lt1"/>
                </a:solidFill>
                <a:latin typeface="Montserrat"/>
                <a:ea typeface="Montserrat"/>
                <a:cs typeface="Montserrat"/>
                <a:sym typeface="Montserrat"/>
              </a:defRPr>
            </a:lvl1pPr>
            <a:lvl2pPr lvl="1" algn="l">
              <a:lnSpc>
                <a:spcPct val="130000"/>
              </a:lnSpc>
              <a:spcBef>
                <a:spcPts val="0"/>
              </a:spcBef>
              <a:spcAft>
                <a:spcPts val="0"/>
              </a:spcAft>
              <a:buSzPts val="1600"/>
              <a:buNone/>
              <a:defRPr/>
            </a:lvl2pPr>
            <a:lvl3pPr lvl="2" algn="l">
              <a:lnSpc>
                <a:spcPct val="130000"/>
              </a:lnSpc>
              <a:spcBef>
                <a:spcPts val="1000"/>
              </a:spcBef>
              <a:spcAft>
                <a:spcPts val="0"/>
              </a:spcAft>
              <a:buSzPts val="1400"/>
              <a:buNone/>
              <a:defRPr/>
            </a:lvl3pPr>
            <a:lvl4pPr lvl="3" algn="l">
              <a:lnSpc>
                <a:spcPct val="130000"/>
              </a:lnSpc>
              <a:spcBef>
                <a:spcPts val="1000"/>
              </a:spcBef>
              <a:spcAft>
                <a:spcPts val="0"/>
              </a:spcAft>
              <a:buSzPts val="1400"/>
              <a:buNone/>
              <a:defRPr/>
            </a:lvl4pPr>
            <a:lvl5pPr lvl="4" algn="l">
              <a:lnSpc>
                <a:spcPct val="130000"/>
              </a:lnSpc>
              <a:spcBef>
                <a:spcPts val="1000"/>
              </a:spcBef>
              <a:spcAft>
                <a:spcPts val="0"/>
              </a:spcAft>
              <a:buSzPts val="1200"/>
              <a:buNone/>
              <a:defRPr/>
            </a:lvl5pPr>
            <a:lvl6pPr lvl="5" algn="l">
              <a:lnSpc>
                <a:spcPct val="130000"/>
              </a:lnSpc>
              <a:spcBef>
                <a:spcPts val="1000"/>
              </a:spcBef>
              <a:spcAft>
                <a:spcPts val="0"/>
              </a:spcAft>
              <a:buSzPts val="1200"/>
              <a:buNone/>
              <a:defRPr/>
            </a:lvl6pPr>
            <a:lvl7pPr lvl="6" algn="l">
              <a:lnSpc>
                <a:spcPct val="130000"/>
              </a:lnSpc>
              <a:spcBef>
                <a:spcPts val="1000"/>
              </a:spcBef>
              <a:spcAft>
                <a:spcPts val="0"/>
              </a:spcAft>
              <a:buSzPts val="1000"/>
              <a:buNone/>
              <a:defRPr/>
            </a:lvl7pPr>
            <a:lvl8pPr lvl="7" algn="l">
              <a:lnSpc>
                <a:spcPct val="130000"/>
              </a:lnSpc>
              <a:spcBef>
                <a:spcPts val="1000"/>
              </a:spcBef>
              <a:spcAft>
                <a:spcPts val="0"/>
              </a:spcAft>
              <a:buSzPts val="1000"/>
              <a:buNone/>
              <a:defRPr/>
            </a:lvl8pPr>
            <a:lvl9pPr lvl="8" algn="l">
              <a:lnSpc>
                <a:spcPct val="130000"/>
              </a:lnSpc>
              <a:spcBef>
                <a:spcPts val="1000"/>
              </a:spcBef>
              <a:spcAft>
                <a:spcPts val="1000"/>
              </a:spcAft>
              <a:buSzPts val="800"/>
              <a:buNone/>
              <a:defRPr/>
            </a:lvl9pPr>
          </a:lstStyle>
          <a:p/>
        </p:txBody>
      </p:sp>
      <p:pic>
        <p:nvPicPr>
          <p:cNvPr id="14" name="Google Shape;14;p2"/>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15" name="Google Shape;15;p2"/>
          <p:cNvSpPr/>
          <p:nvPr/>
        </p:nvSpPr>
        <p:spPr>
          <a:xfrm>
            <a:off x="8699225" y="4459200"/>
            <a:ext cx="444900" cy="684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63" name="Shape 63"/>
        <p:cNvGrpSpPr/>
        <p:nvPr/>
      </p:nvGrpSpPr>
      <p:grpSpPr>
        <a:xfrm>
          <a:off x="0" y="0"/>
          <a:ext cx="0" cy="0"/>
          <a:chOff x="0" y="0"/>
          <a:chExt cx="0" cy="0"/>
        </a:xfrm>
      </p:grpSpPr>
      <p:sp>
        <p:nvSpPr>
          <p:cNvPr id="64" name="Google Shape;64;p12"/>
          <p:cNvSpPr txBox="1"/>
          <p:nvPr>
            <p:ph type="ctrTitle"/>
          </p:nvPr>
        </p:nvSpPr>
        <p:spPr>
          <a:xfrm>
            <a:off x="458975" y="1438150"/>
            <a:ext cx="8226000" cy="1861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3000"/>
              <a:buFont typeface="Montserrat"/>
              <a:buNone/>
              <a:defRPr b="0" sz="3000">
                <a:solidFill>
                  <a:srgbClr val="000000"/>
                </a:solidFill>
                <a:latin typeface="Montserrat"/>
                <a:ea typeface="Montserrat"/>
                <a:cs typeface="Montserrat"/>
                <a:sym typeface="Montserrat"/>
              </a:defRPr>
            </a:lvl1pPr>
            <a:lvl2pPr lvl="1" algn="ctr">
              <a:lnSpc>
                <a:spcPct val="100000"/>
              </a:lnSpc>
              <a:spcBef>
                <a:spcPts val="0"/>
              </a:spcBef>
              <a:spcAft>
                <a:spcPts val="0"/>
              </a:spcAft>
              <a:buClr>
                <a:srgbClr val="000000"/>
              </a:buClr>
              <a:buSzPts val="5200"/>
              <a:buNone/>
              <a:defRPr sz="5200">
                <a:solidFill>
                  <a:srgbClr val="000000"/>
                </a:solidFill>
              </a:defRPr>
            </a:lvl2pPr>
            <a:lvl3pPr lvl="2" algn="ctr">
              <a:lnSpc>
                <a:spcPct val="100000"/>
              </a:lnSpc>
              <a:spcBef>
                <a:spcPts val="0"/>
              </a:spcBef>
              <a:spcAft>
                <a:spcPts val="0"/>
              </a:spcAft>
              <a:buClr>
                <a:srgbClr val="000000"/>
              </a:buClr>
              <a:buSzPts val="5200"/>
              <a:buNone/>
              <a:defRPr sz="5200">
                <a:solidFill>
                  <a:srgbClr val="000000"/>
                </a:solidFill>
              </a:defRPr>
            </a:lvl3pPr>
            <a:lvl4pPr lvl="3" algn="ctr">
              <a:lnSpc>
                <a:spcPct val="100000"/>
              </a:lnSpc>
              <a:spcBef>
                <a:spcPts val="0"/>
              </a:spcBef>
              <a:spcAft>
                <a:spcPts val="0"/>
              </a:spcAft>
              <a:buClr>
                <a:srgbClr val="000000"/>
              </a:buClr>
              <a:buSzPts val="5200"/>
              <a:buNone/>
              <a:defRPr sz="5200">
                <a:solidFill>
                  <a:srgbClr val="000000"/>
                </a:solidFill>
              </a:defRPr>
            </a:lvl4pPr>
            <a:lvl5pPr lvl="4" algn="ctr">
              <a:lnSpc>
                <a:spcPct val="100000"/>
              </a:lnSpc>
              <a:spcBef>
                <a:spcPts val="0"/>
              </a:spcBef>
              <a:spcAft>
                <a:spcPts val="0"/>
              </a:spcAft>
              <a:buClr>
                <a:srgbClr val="000000"/>
              </a:buClr>
              <a:buSzPts val="5200"/>
              <a:buNone/>
              <a:defRPr sz="5200">
                <a:solidFill>
                  <a:srgbClr val="000000"/>
                </a:solidFill>
              </a:defRPr>
            </a:lvl5pPr>
            <a:lvl6pPr lvl="5" algn="ctr">
              <a:lnSpc>
                <a:spcPct val="100000"/>
              </a:lnSpc>
              <a:spcBef>
                <a:spcPts val="0"/>
              </a:spcBef>
              <a:spcAft>
                <a:spcPts val="0"/>
              </a:spcAft>
              <a:buClr>
                <a:srgbClr val="000000"/>
              </a:buClr>
              <a:buSzPts val="5200"/>
              <a:buNone/>
              <a:defRPr sz="5200">
                <a:solidFill>
                  <a:srgbClr val="000000"/>
                </a:solidFill>
              </a:defRPr>
            </a:lvl6pPr>
            <a:lvl7pPr lvl="6" algn="ctr">
              <a:lnSpc>
                <a:spcPct val="100000"/>
              </a:lnSpc>
              <a:spcBef>
                <a:spcPts val="0"/>
              </a:spcBef>
              <a:spcAft>
                <a:spcPts val="0"/>
              </a:spcAft>
              <a:buClr>
                <a:srgbClr val="000000"/>
              </a:buClr>
              <a:buSzPts val="5200"/>
              <a:buNone/>
              <a:defRPr sz="5200">
                <a:solidFill>
                  <a:srgbClr val="000000"/>
                </a:solidFill>
              </a:defRPr>
            </a:lvl7pPr>
            <a:lvl8pPr lvl="7" algn="ctr">
              <a:lnSpc>
                <a:spcPct val="100000"/>
              </a:lnSpc>
              <a:spcBef>
                <a:spcPts val="0"/>
              </a:spcBef>
              <a:spcAft>
                <a:spcPts val="0"/>
              </a:spcAft>
              <a:buClr>
                <a:srgbClr val="000000"/>
              </a:buClr>
              <a:buSzPts val="5200"/>
              <a:buNone/>
              <a:defRPr sz="5200">
                <a:solidFill>
                  <a:srgbClr val="000000"/>
                </a:solidFill>
              </a:defRPr>
            </a:lvl8pPr>
            <a:lvl9pPr lvl="8" algn="ctr">
              <a:lnSpc>
                <a:spcPct val="100000"/>
              </a:lnSpc>
              <a:spcBef>
                <a:spcPts val="0"/>
              </a:spcBef>
              <a:spcAft>
                <a:spcPts val="0"/>
              </a:spcAft>
              <a:buClr>
                <a:srgbClr val="000000"/>
              </a:buClr>
              <a:buSzPts val="5200"/>
              <a:buNone/>
              <a:defRPr sz="5200">
                <a:solidFill>
                  <a:srgbClr val="000000"/>
                </a:solidFill>
              </a:defRPr>
            </a:lvl9pPr>
          </a:lstStyle>
          <a:p/>
        </p:txBody>
      </p:sp>
      <p:sp>
        <p:nvSpPr>
          <p:cNvPr id="65" name="Google Shape;65;p12"/>
          <p:cNvSpPr txBox="1"/>
          <p:nvPr>
            <p:ph idx="1" type="subTitle"/>
          </p:nvPr>
        </p:nvSpPr>
        <p:spPr>
          <a:xfrm>
            <a:off x="458975" y="445025"/>
            <a:ext cx="8226000" cy="79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1800"/>
              <a:buNone/>
              <a:defRPr sz="1800">
                <a:solidFill>
                  <a:srgbClr val="000000"/>
                </a:solidFill>
              </a:defRPr>
            </a:lvl1pPr>
            <a:lvl2pPr lvl="1" algn="ctr">
              <a:lnSpc>
                <a:spcPct val="100000"/>
              </a:lnSpc>
              <a:spcBef>
                <a:spcPts val="0"/>
              </a:spcBef>
              <a:spcAft>
                <a:spcPts val="0"/>
              </a:spcAft>
              <a:buClr>
                <a:srgbClr val="000000"/>
              </a:buClr>
              <a:buSzPts val="2800"/>
              <a:buNone/>
              <a:defRPr sz="2800">
                <a:solidFill>
                  <a:srgbClr val="000000"/>
                </a:solidFill>
              </a:defRPr>
            </a:lvl2pPr>
            <a:lvl3pPr lvl="2" algn="ctr">
              <a:lnSpc>
                <a:spcPct val="100000"/>
              </a:lnSpc>
              <a:spcBef>
                <a:spcPts val="0"/>
              </a:spcBef>
              <a:spcAft>
                <a:spcPts val="0"/>
              </a:spcAft>
              <a:buClr>
                <a:srgbClr val="000000"/>
              </a:buClr>
              <a:buSzPts val="2800"/>
              <a:buNone/>
              <a:defRPr sz="2800">
                <a:solidFill>
                  <a:srgbClr val="000000"/>
                </a:solidFill>
              </a:defRPr>
            </a:lvl3pPr>
            <a:lvl4pPr lvl="3" algn="ctr">
              <a:lnSpc>
                <a:spcPct val="100000"/>
              </a:lnSpc>
              <a:spcBef>
                <a:spcPts val="0"/>
              </a:spcBef>
              <a:spcAft>
                <a:spcPts val="0"/>
              </a:spcAft>
              <a:buClr>
                <a:srgbClr val="000000"/>
              </a:buClr>
              <a:buSzPts val="2800"/>
              <a:buNone/>
              <a:defRPr sz="2800">
                <a:solidFill>
                  <a:srgbClr val="000000"/>
                </a:solidFill>
              </a:defRPr>
            </a:lvl4pPr>
            <a:lvl5pPr lvl="4" algn="ctr">
              <a:lnSpc>
                <a:spcPct val="100000"/>
              </a:lnSpc>
              <a:spcBef>
                <a:spcPts val="0"/>
              </a:spcBef>
              <a:spcAft>
                <a:spcPts val="0"/>
              </a:spcAft>
              <a:buClr>
                <a:srgbClr val="000000"/>
              </a:buClr>
              <a:buSzPts val="2800"/>
              <a:buNone/>
              <a:defRPr sz="2800">
                <a:solidFill>
                  <a:srgbClr val="000000"/>
                </a:solidFill>
              </a:defRPr>
            </a:lvl5pPr>
            <a:lvl6pPr lvl="5" algn="ctr">
              <a:lnSpc>
                <a:spcPct val="100000"/>
              </a:lnSpc>
              <a:spcBef>
                <a:spcPts val="0"/>
              </a:spcBef>
              <a:spcAft>
                <a:spcPts val="0"/>
              </a:spcAft>
              <a:buClr>
                <a:srgbClr val="000000"/>
              </a:buClr>
              <a:buSzPts val="2800"/>
              <a:buNone/>
              <a:defRPr sz="2800">
                <a:solidFill>
                  <a:srgbClr val="000000"/>
                </a:solidFill>
              </a:defRPr>
            </a:lvl6pPr>
            <a:lvl7pPr lvl="6" algn="ctr">
              <a:lnSpc>
                <a:spcPct val="100000"/>
              </a:lnSpc>
              <a:spcBef>
                <a:spcPts val="0"/>
              </a:spcBef>
              <a:spcAft>
                <a:spcPts val="0"/>
              </a:spcAft>
              <a:buClr>
                <a:srgbClr val="000000"/>
              </a:buClr>
              <a:buSzPts val="2800"/>
              <a:buNone/>
              <a:defRPr sz="2800">
                <a:solidFill>
                  <a:srgbClr val="000000"/>
                </a:solidFill>
              </a:defRPr>
            </a:lvl7pPr>
            <a:lvl8pPr lvl="7" algn="ctr">
              <a:lnSpc>
                <a:spcPct val="100000"/>
              </a:lnSpc>
              <a:spcBef>
                <a:spcPts val="0"/>
              </a:spcBef>
              <a:spcAft>
                <a:spcPts val="0"/>
              </a:spcAft>
              <a:buClr>
                <a:srgbClr val="000000"/>
              </a:buClr>
              <a:buSzPts val="2800"/>
              <a:buNone/>
              <a:defRPr sz="2800">
                <a:solidFill>
                  <a:srgbClr val="000000"/>
                </a:solidFill>
              </a:defRPr>
            </a:lvl8pPr>
            <a:lvl9pPr lvl="8" algn="ctr">
              <a:lnSpc>
                <a:spcPct val="100000"/>
              </a:lnSpc>
              <a:spcBef>
                <a:spcPts val="0"/>
              </a:spcBef>
              <a:spcAft>
                <a:spcPts val="0"/>
              </a:spcAft>
              <a:buClr>
                <a:srgbClr val="000000"/>
              </a:buClr>
              <a:buSzPts val="2800"/>
              <a:buNone/>
              <a:defRPr sz="2800">
                <a:solidFill>
                  <a:srgbClr val="000000"/>
                </a:solidFill>
              </a:defRPr>
            </a:lvl9pPr>
          </a:lstStyle>
          <a:p/>
        </p:txBody>
      </p:sp>
      <p:sp>
        <p:nvSpPr>
          <p:cNvPr id="66" name="Google Shape;66;p12"/>
          <p:cNvSpPr txBox="1"/>
          <p:nvPr>
            <p:ph idx="2" type="subTitle"/>
          </p:nvPr>
        </p:nvSpPr>
        <p:spPr>
          <a:xfrm>
            <a:off x="458975" y="4105475"/>
            <a:ext cx="3951000" cy="619500"/>
          </a:xfrm>
          <a:prstGeom prst="rect">
            <a:avLst/>
          </a:prstGeom>
          <a:noFill/>
          <a:ln>
            <a:noFill/>
          </a:ln>
        </p:spPr>
        <p:txBody>
          <a:bodyPr anchorCtr="0" anchor="b" bIns="0" lIns="0" spcFirstLastPara="1" rIns="0" wrap="square" tIns="0">
            <a:noAutofit/>
          </a:bodyPr>
          <a:lstStyle>
            <a:lvl1pPr lvl="0" algn="l">
              <a:lnSpc>
                <a:spcPct val="130000"/>
              </a:lnSpc>
              <a:spcBef>
                <a:spcPts val="1000"/>
              </a:spcBef>
              <a:spcAft>
                <a:spcPts val="0"/>
              </a:spcAft>
              <a:buSzPts val="1600"/>
              <a:buNone/>
              <a:defRPr sz="1400">
                <a:solidFill>
                  <a:srgbClr val="000000"/>
                </a:solidFill>
                <a:latin typeface="Montserrat"/>
                <a:ea typeface="Montserrat"/>
                <a:cs typeface="Montserrat"/>
                <a:sym typeface="Montserrat"/>
              </a:defRPr>
            </a:lvl1pPr>
            <a:lvl2pPr lvl="1" algn="l">
              <a:lnSpc>
                <a:spcPct val="130000"/>
              </a:lnSpc>
              <a:spcBef>
                <a:spcPts val="0"/>
              </a:spcBef>
              <a:spcAft>
                <a:spcPts val="0"/>
              </a:spcAft>
              <a:buSzPts val="1600"/>
              <a:buNone/>
              <a:defRPr>
                <a:solidFill>
                  <a:srgbClr val="000000"/>
                </a:solidFill>
              </a:defRPr>
            </a:lvl2pPr>
            <a:lvl3pPr lvl="2" algn="l">
              <a:lnSpc>
                <a:spcPct val="130000"/>
              </a:lnSpc>
              <a:spcBef>
                <a:spcPts val="1000"/>
              </a:spcBef>
              <a:spcAft>
                <a:spcPts val="0"/>
              </a:spcAft>
              <a:buSzPts val="1400"/>
              <a:buNone/>
              <a:defRPr>
                <a:solidFill>
                  <a:srgbClr val="000000"/>
                </a:solidFill>
              </a:defRPr>
            </a:lvl3pPr>
            <a:lvl4pPr lvl="3" algn="l">
              <a:lnSpc>
                <a:spcPct val="130000"/>
              </a:lnSpc>
              <a:spcBef>
                <a:spcPts val="1000"/>
              </a:spcBef>
              <a:spcAft>
                <a:spcPts val="0"/>
              </a:spcAft>
              <a:buSzPts val="1400"/>
              <a:buNone/>
              <a:defRPr>
                <a:solidFill>
                  <a:srgbClr val="000000"/>
                </a:solidFill>
              </a:defRPr>
            </a:lvl4pPr>
            <a:lvl5pPr lvl="4" algn="l">
              <a:lnSpc>
                <a:spcPct val="130000"/>
              </a:lnSpc>
              <a:spcBef>
                <a:spcPts val="1000"/>
              </a:spcBef>
              <a:spcAft>
                <a:spcPts val="0"/>
              </a:spcAft>
              <a:buSzPts val="1200"/>
              <a:buNone/>
              <a:defRPr>
                <a:solidFill>
                  <a:srgbClr val="000000"/>
                </a:solidFill>
              </a:defRPr>
            </a:lvl5pPr>
            <a:lvl6pPr lvl="5" algn="l">
              <a:lnSpc>
                <a:spcPct val="130000"/>
              </a:lnSpc>
              <a:spcBef>
                <a:spcPts val="1000"/>
              </a:spcBef>
              <a:spcAft>
                <a:spcPts val="0"/>
              </a:spcAft>
              <a:buSzPts val="1200"/>
              <a:buNone/>
              <a:defRPr>
                <a:solidFill>
                  <a:srgbClr val="000000"/>
                </a:solidFill>
              </a:defRPr>
            </a:lvl6pPr>
            <a:lvl7pPr lvl="6" algn="l">
              <a:lnSpc>
                <a:spcPct val="130000"/>
              </a:lnSpc>
              <a:spcBef>
                <a:spcPts val="1000"/>
              </a:spcBef>
              <a:spcAft>
                <a:spcPts val="0"/>
              </a:spcAft>
              <a:buSzPts val="1000"/>
              <a:buNone/>
              <a:defRPr>
                <a:solidFill>
                  <a:srgbClr val="000000"/>
                </a:solidFill>
              </a:defRPr>
            </a:lvl7pPr>
            <a:lvl8pPr lvl="7" algn="l">
              <a:lnSpc>
                <a:spcPct val="130000"/>
              </a:lnSpc>
              <a:spcBef>
                <a:spcPts val="1000"/>
              </a:spcBef>
              <a:spcAft>
                <a:spcPts val="0"/>
              </a:spcAft>
              <a:buSzPts val="1000"/>
              <a:buNone/>
              <a:defRPr>
                <a:solidFill>
                  <a:srgbClr val="000000"/>
                </a:solidFill>
              </a:defRPr>
            </a:lvl8pPr>
            <a:lvl9pPr lvl="8" algn="l">
              <a:lnSpc>
                <a:spcPct val="130000"/>
              </a:lnSpc>
              <a:spcBef>
                <a:spcPts val="1000"/>
              </a:spcBef>
              <a:spcAft>
                <a:spcPts val="1000"/>
              </a:spcAft>
              <a:buSzPts val="800"/>
              <a:buNone/>
              <a:defRPr>
                <a:solidFill>
                  <a:srgbClr val="000000"/>
                </a:solidFill>
              </a:defRPr>
            </a:lvl9pPr>
          </a:lstStyle>
          <a:p/>
        </p:txBody>
      </p:sp>
      <p:pic>
        <p:nvPicPr>
          <p:cNvPr id="67" name="Google Shape;67;p12"/>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68" name="Google Shape;68;p12"/>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9" name="Shape 69"/>
        <p:cNvGrpSpPr/>
        <p:nvPr/>
      </p:nvGrpSpPr>
      <p:grpSpPr>
        <a:xfrm>
          <a:off x="0" y="0"/>
          <a:ext cx="0" cy="0"/>
          <a:chOff x="0" y="0"/>
          <a:chExt cx="0" cy="0"/>
        </a:xfrm>
      </p:grpSpPr>
      <p:sp>
        <p:nvSpPr>
          <p:cNvPr id="70" name="Google Shape;70;p13"/>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1" name="Google Shape;71;p13"/>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72" name="Google Shape;72;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sp>
        <p:nvSpPr>
          <p:cNvPr id="74" name="Google Shape;74;p14"/>
          <p:cNvSpPr txBox="1"/>
          <p:nvPr>
            <p:ph type="title"/>
          </p:nvPr>
        </p:nvSpPr>
        <p:spPr>
          <a:xfrm>
            <a:off x="458975" y="445025"/>
            <a:ext cx="3951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5" name="Google Shape;75;p14"/>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sz="1200"/>
            </a:lvl5pPr>
            <a:lvl6pPr indent="-304800" lvl="5" marL="2743200" algn="l">
              <a:lnSpc>
                <a:spcPct val="130000"/>
              </a:lnSpc>
              <a:spcBef>
                <a:spcPts val="600"/>
              </a:spcBef>
              <a:spcAft>
                <a:spcPts val="0"/>
              </a:spcAft>
              <a:buSzPts val="1200"/>
              <a:buChar char="–"/>
              <a:defRPr sz="1200"/>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76" name="Google Shape;76;p14"/>
          <p:cNvSpPr txBox="1"/>
          <p:nvPr>
            <p:ph idx="2" type="body"/>
          </p:nvPr>
        </p:nvSpPr>
        <p:spPr>
          <a:xfrm>
            <a:off x="4733975" y="1438150"/>
            <a:ext cx="3951000" cy="29811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sz="1200"/>
            </a:lvl5pPr>
            <a:lvl6pPr indent="-304800" lvl="5" marL="2743200" algn="l">
              <a:lnSpc>
                <a:spcPct val="130000"/>
              </a:lnSpc>
              <a:spcBef>
                <a:spcPts val="600"/>
              </a:spcBef>
              <a:spcAft>
                <a:spcPts val="0"/>
              </a:spcAft>
              <a:buSzPts val="1200"/>
              <a:buChar char="–"/>
              <a:defRPr sz="1200"/>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77" name="Google Shape;77;p1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78" name="Google Shape;78;p14"/>
          <p:cNvSpPr txBox="1"/>
          <p:nvPr>
            <p:ph idx="3" type="title"/>
          </p:nvPr>
        </p:nvSpPr>
        <p:spPr>
          <a:xfrm>
            <a:off x="4733975" y="445025"/>
            <a:ext cx="3951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p15"/>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1" name="Google Shape;81;p1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82" name="Shape 82"/>
        <p:cNvGrpSpPr/>
        <p:nvPr/>
      </p:nvGrpSpPr>
      <p:grpSpPr>
        <a:xfrm>
          <a:off x="0" y="0"/>
          <a:ext cx="0" cy="0"/>
          <a:chOff x="0" y="0"/>
          <a:chExt cx="0" cy="0"/>
        </a:xfrm>
      </p:grpSpPr>
      <p:sp>
        <p:nvSpPr>
          <p:cNvPr id="83" name="Google Shape;83;p16"/>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4" name="Google Shape;84;p1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85" name="Google Shape;85;p16"/>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86" name="Google Shape;86;p16"/>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a:ea typeface="Montserrat"/>
                <a:cs typeface="Montserrat"/>
                <a:sym typeface="Montserrat"/>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87" name="Google Shape;87;p16"/>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
        <p:nvSpPr>
          <p:cNvPr id="88" name="Google Shape;88;p16"/>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a:ea typeface="Montserrat"/>
                <a:cs typeface="Montserrat"/>
                <a:sym typeface="Montserrat"/>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89" name="Google Shape;89;p16"/>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
        <p:nvSpPr>
          <p:cNvPr id="90" name="Google Shape;90;p16"/>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a:ea typeface="Montserrat"/>
                <a:cs typeface="Montserrat"/>
                <a:sym typeface="Montserrat"/>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91" name="Google Shape;91;p16"/>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92" name="Shape 92"/>
        <p:cNvGrpSpPr/>
        <p:nvPr/>
      </p:nvGrpSpPr>
      <p:grpSpPr>
        <a:xfrm>
          <a:off x="0" y="0"/>
          <a:ext cx="0" cy="0"/>
          <a:chOff x="0" y="0"/>
          <a:chExt cx="0" cy="0"/>
        </a:xfrm>
      </p:grpSpPr>
      <p:sp>
        <p:nvSpPr>
          <p:cNvPr id="93" name="Google Shape;93;p17"/>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4" name="Google Shape;94;p17"/>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a:ea typeface="Montserrat"/>
                <a:cs typeface="Montserrat"/>
                <a:sym typeface="Montserrat"/>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95" name="Google Shape;95;p17"/>
          <p:cNvSpPr txBox="1"/>
          <p:nvPr>
            <p:ph idx="2" type="subTitle"/>
          </p:nvPr>
        </p:nvSpPr>
        <p:spPr>
          <a:xfrm>
            <a:off x="5555725" y="2671200"/>
            <a:ext cx="3129300" cy="3945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sz="1400">
                <a:solidFill>
                  <a:schemeClr val="lt1"/>
                </a:solidFill>
                <a:latin typeface="Montserrat"/>
                <a:ea typeface="Montserrat"/>
                <a:cs typeface="Montserrat"/>
                <a:sym typeface="Montserrat"/>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96" name="Google Shape;96;p17"/>
          <p:cNvSpPr txBox="1"/>
          <p:nvPr>
            <p:ph idx="3" type="body"/>
          </p:nvPr>
        </p:nvSpPr>
        <p:spPr>
          <a:xfrm>
            <a:off x="458975" y="2070075"/>
            <a:ext cx="3951000" cy="5265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97" name="Google Shape;97;p17"/>
          <p:cNvSpPr txBox="1"/>
          <p:nvPr>
            <p:ph idx="4" type="subTitle"/>
          </p:nvPr>
        </p:nvSpPr>
        <p:spPr>
          <a:xfrm>
            <a:off x="458975" y="267120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a:ea typeface="Montserrat"/>
                <a:cs typeface="Montserrat"/>
                <a:sym typeface="Montserrat"/>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98" name="Google Shape;98;p17"/>
          <p:cNvSpPr txBox="1"/>
          <p:nvPr>
            <p:ph idx="5" type="body"/>
          </p:nvPr>
        </p:nvSpPr>
        <p:spPr>
          <a:xfrm>
            <a:off x="458975" y="3303125"/>
            <a:ext cx="3951000" cy="5265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99" name="Google Shape;99;p17"/>
          <p:cNvSpPr txBox="1"/>
          <p:nvPr>
            <p:ph idx="6" type="subTitle"/>
          </p:nvPr>
        </p:nvSpPr>
        <p:spPr>
          <a:xfrm>
            <a:off x="5555725" y="3177725"/>
            <a:ext cx="3129300" cy="394500"/>
          </a:xfrm>
          <a:prstGeom prst="rect">
            <a:avLst/>
          </a:prstGeom>
          <a:solidFill>
            <a:schemeClr val="accent4"/>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sz="1400">
                <a:solidFill>
                  <a:schemeClr val="lt1"/>
                </a:solidFill>
                <a:latin typeface="Montserrat"/>
                <a:ea typeface="Montserrat"/>
                <a:cs typeface="Montserrat"/>
                <a:sym typeface="Montserrat"/>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100" name="Google Shape;100;p17"/>
          <p:cNvSpPr txBox="1"/>
          <p:nvPr>
            <p:ph idx="7" type="subTitle"/>
          </p:nvPr>
        </p:nvSpPr>
        <p:spPr>
          <a:xfrm>
            <a:off x="5555725" y="3684250"/>
            <a:ext cx="3129300" cy="394500"/>
          </a:xfrm>
          <a:prstGeom prst="rect">
            <a:avLst/>
          </a:prstGeom>
          <a:solidFill>
            <a:schemeClr val="accent5"/>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sz="1400">
                <a:solidFill>
                  <a:schemeClr val="lt1"/>
                </a:solidFill>
                <a:latin typeface="Montserrat"/>
                <a:ea typeface="Montserrat"/>
                <a:cs typeface="Montserrat"/>
                <a:sym typeface="Montserrat"/>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101" name="Google Shape;101;p1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02" name="Shape 102"/>
        <p:cNvGrpSpPr/>
        <p:nvPr/>
      </p:nvGrpSpPr>
      <p:grpSpPr>
        <a:xfrm>
          <a:off x="0" y="0"/>
          <a:ext cx="0" cy="0"/>
          <a:chOff x="0" y="0"/>
          <a:chExt cx="0" cy="0"/>
        </a:xfrm>
      </p:grpSpPr>
      <p:sp>
        <p:nvSpPr>
          <p:cNvPr id="103" name="Google Shape;103;p18"/>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4" name="Google Shape;104;p18"/>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a:ea typeface="Montserrat"/>
                <a:cs typeface="Montserrat"/>
                <a:sym typeface="Montserrat"/>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105" name="Google Shape;105;p18"/>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106" name="Google Shape;106;p18"/>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a:ea typeface="Montserrat"/>
                <a:cs typeface="Montserrat"/>
                <a:sym typeface="Montserrat"/>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107" name="Google Shape;107;p18"/>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108" name="Google Shape;108;p18"/>
          <p:cNvSpPr txBox="1"/>
          <p:nvPr>
            <p:ph idx="5" type="subTitle"/>
          </p:nvPr>
        </p:nvSpPr>
        <p:spPr>
          <a:xfrm>
            <a:off x="458975" y="2952375"/>
            <a:ext cx="3128400" cy="453300"/>
          </a:xfrm>
          <a:prstGeom prst="rect">
            <a:avLst/>
          </a:prstGeom>
          <a:solidFill>
            <a:schemeClr val="accent3"/>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a:ea typeface="Montserrat"/>
                <a:cs typeface="Montserrat"/>
                <a:sym typeface="Montserrat"/>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109" name="Google Shape;109;p18"/>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110" name="Google Shape;110;p18"/>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a:ea typeface="Montserrat"/>
                <a:cs typeface="Montserrat"/>
                <a:sym typeface="Montserrat"/>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111" name="Google Shape;111;p18"/>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112" name="Google Shape;112;p1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3" name="Shape 113"/>
        <p:cNvGrpSpPr/>
        <p:nvPr/>
      </p:nvGrpSpPr>
      <p:grpSpPr>
        <a:xfrm>
          <a:off x="0" y="0"/>
          <a:ext cx="0" cy="0"/>
          <a:chOff x="0" y="0"/>
          <a:chExt cx="0" cy="0"/>
        </a:xfrm>
      </p:grpSpPr>
      <p:sp>
        <p:nvSpPr>
          <p:cNvPr id="114" name="Google Shape;114;p19"/>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15" name="Google Shape;115;p19"/>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sz="1200"/>
            </a:lvl5pPr>
            <a:lvl6pPr indent="-304800" lvl="5" marL="2743200" algn="l">
              <a:lnSpc>
                <a:spcPct val="130000"/>
              </a:lnSpc>
              <a:spcBef>
                <a:spcPts val="600"/>
              </a:spcBef>
              <a:spcAft>
                <a:spcPts val="0"/>
              </a:spcAft>
              <a:buSzPts val="1200"/>
              <a:buChar char="–"/>
              <a:defRPr sz="1200"/>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116" name="Google Shape;116;p1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17" name="Shape 117"/>
        <p:cNvGrpSpPr/>
        <p:nvPr/>
      </p:nvGrpSpPr>
      <p:grpSpPr>
        <a:xfrm>
          <a:off x="0" y="0"/>
          <a:ext cx="0" cy="0"/>
          <a:chOff x="0" y="0"/>
          <a:chExt cx="0" cy="0"/>
        </a:xfrm>
      </p:grpSpPr>
      <p:sp>
        <p:nvSpPr>
          <p:cNvPr id="118" name="Google Shape;118;p20"/>
          <p:cNvSpPr txBox="1"/>
          <p:nvPr>
            <p:ph type="title"/>
          </p:nvPr>
        </p:nvSpPr>
        <p:spPr>
          <a:xfrm>
            <a:off x="490250" y="1099725"/>
            <a:ext cx="8194800" cy="34413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3600"/>
              <a:buFont typeface="Montserrat"/>
              <a:buNone/>
              <a:defRPr b="0" i="1" sz="3600">
                <a:solidFill>
                  <a:schemeClr val="lt1"/>
                </a:solidFill>
                <a:latin typeface="Montserrat"/>
                <a:ea typeface="Montserrat"/>
                <a:cs typeface="Montserrat"/>
                <a:sym typeface="Montserrat"/>
              </a:defRPr>
            </a:lvl1pPr>
            <a:lvl2pPr lvl="1" algn="l">
              <a:lnSpc>
                <a:spcPct val="100000"/>
              </a:lnSpc>
              <a:spcBef>
                <a:spcPts val="0"/>
              </a:spcBef>
              <a:spcAft>
                <a:spcPts val="0"/>
              </a:spcAft>
              <a:buSzPts val="3600"/>
              <a:buFont typeface="Montserrat"/>
              <a:buNone/>
              <a:defRPr sz="3600">
                <a:latin typeface="Montserrat"/>
                <a:ea typeface="Montserrat"/>
                <a:cs typeface="Montserrat"/>
                <a:sym typeface="Montserrat"/>
              </a:defRPr>
            </a:lvl2pPr>
            <a:lvl3pPr lvl="2" algn="l">
              <a:lnSpc>
                <a:spcPct val="100000"/>
              </a:lnSpc>
              <a:spcBef>
                <a:spcPts val="0"/>
              </a:spcBef>
              <a:spcAft>
                <a:spcPts val="0"/>
              </a:spcAft>
              <a:buSzPts val="3600"/>
              <a:buFont typeface="Montserrat"/>
              <a:buNone/>
              <a:defRPr sz="3600">
                <a:latin typeface="Montserrat"/>
                <a:ea typeface="Montserrat"/>
                <a:cs typeface="Montserrat"/>
                <a:sym typeface="Montserrat"/>
              </a:defRPr>
            </a:lvl3pPr>
            <a:lvl4pPr lvl="3" algn="l">
              <a:lnSpc>
                <a:spcPct val="100000"/>
              </a:lnSpc>
              <a:spcBef>
                <a:spcPts val="0"/>
              </a:spcBef>
              <a:spcAft>
                <a:spcPts val="0"/>
              </a:spcAft>
              <a:buSzPts val="3600"/>
              <a:buFont typeface="Montserrat"/>
              <a:buNone/>
              <a:defRPr sz="3600">
                <a:latin typeface="Montserrat"/>
                <a:ea typeface="Montserrat"/>
                <a:cs typeface="Montserrat"/>
                <a:sym typeface="Montserrat"/>
              </a:defRPr>
            </a:lvl4pPr>
            <a:lvl5pPr lvl="4" algn="l">
              <a:lnSpc>
                <a:spcPct val="100000"/>
              </a:lnSpc>
              <a:spcBef>
                <a:spcPts val="0"/>
              </a:spcBef>
              <a:spcAft>
                <a:spcPts val="0"/>
              </a:spcAft>
              <a:buSzPts val="3600"/>
              <a:buFont typeface="Montserrat"/>
              <a:buNone/>
              <a:defRPr sz="3600">
                <a:latin typeface="Montserrat"/>
                <a:ea typeface="Montserrat"/>
                <a:cs typeface="Montserrat"/>
                <a:sym typeface="Montserrat"/>
              </a:defRPr>
            </a:lvl5pPr>
            <a:lvl6pPr lvl="5" algn="l">
              <a:lnSpc>
                <a:spcPct val="100000"/>
              </a:lnSpc>
              <a:spcBef>
                <a:spcPts val="0"/>
              </a:spcBef>
              <a:spcAft>
                <a:spcPts val="0"/>
              </a:spcAft>
              <a:buSzPts val="3600"/>
              <a:buFont typeface="Montserrat"/>
              <a:buNone/>
              <a:defRPr sz="3600">
                <a:latin typeface="Montserrat"/>
                <a:ea typeface="Montserrat"/>
                <a:cs typeface="Montserrat"/>
                <a:sym typeface="Montserrat"/>
              </a:defRPr>
            </a:lvl6pPr>
            <a:lvl7pPr lvl="6" algn="l">
              <a:lnSpc>
                <a:spcPct val="100000"/>
              </a:lnSpc>
              <a:spcBef>
                <a:spcPts val="0"/>
              </a:spcBef>
              <a:spcAft>
                <a:spcPts val="0"/>
              </a:spcAft>
              <a:buSzPts val="3600"/>
              <a:buFont typeface="Montserrat"/>
              <a:buNone/>
              <a:defRPr sz="3600">
                <a:latin typeface="Montserrat"/>
                <a:ea typeface="Montserrat"/>
                <a:cs typeface="Montserrat"/>
                <a:sym typeface="Montserrat"/>
              </a:defRPr>
            </a:lvl7pPr>
            <a:lvl8pPr lvl="7" algn="l">
              <a:lnSpc>
                <a:spcPct val="100000"/>
              </a:lnSpc>
              <a:spcBef>
                <a:spcPts val="0"/>
              </a:spcBef>
              <a:spcAft>
                <a:spcPts val="0"/>
              </a:spcAft>
              <a:buSzPts val="3600"/>
              <a:buFont typeface="Montserrat"/>
              <a:buNone/>
              <a:defRPr sz="3600">
                <a:latin typeface="Montserrat"/>
                <a:ea typeface="Montserrat"/>
                <a:cs typeface="Montserrat"/>
                <a:sym typeface="Montserrat"/>
              </a:defRPr>
            </a:lvl8pPr>
            <a:lvl9pPr lvl="8" algn="l">
              <a:lnSpc>
                <a:spcPct val="100000"/>
              </a:lnSpc>
              <a:spcBef>
                <a:spcPts val="0"/>
              </a:spcBef>
              <a:spcAft>
                <a:spcPts val="0"/>
              </a:spcAft>
              <a:buSzPts val="3600"/>
              <a:buFont typeface="Montserrat"/>
              <a:buNone/>
              <a:defRPr sz="3600">
                <a:latin typeface="Montserrat"/>
                <a:ea typeface="Montserrat"/>
                <a:cs typeface="Montserrat"/>
                <a:sym typeface="Montserrat"/>
              </a:defRPr>
            </a:lvl9pPr>
          </a:lstStyle>
          <a:p/>
        </p:txBody>
      </p:sp>
      <p:sp>
        <p:nvSpPr>
          <p:cNvPr id="119" name="Google Shape;119;p20"/>
          <p:cNvSpPr txBox="1"/>
          <p:nvPr>
            <p:ph idx="1" type="subTitle"/>
          </p:nvPr>
        </p:nvSpPr>
        <p:spPr>
          <a:xfrm>
            <a:off x="474525" y="3969500"/>
            <a:ext cx="3935400" cy="954000"/>
          </a:xfrm>
          <a:prstGeom prst="rect">
            <a:avLst/>
          </a:prstGeom>
          <a:noFill/>
          <a:ln>
            <a:noFill/>
          </a:ln>
        </p:spPr>
        <p:txBody>
          <a:bodyPr anchorCtr="0" anchor="b" bIns="0" lIns="0" spcFirstLastPara="1" rIns="0" wrap="square" tIns="0">
            <a:noAutofit/>
          </a:bodyPr>
          <a:lstStyle>
            <a:lvl1pPr lvl="0" algn="l">
              <a:lnSpc>
                <a:spcPct val="140000"/>
              </a:lnSpc>
              <a:spcBef>
                <a:spcPts val="1000"/>
              </a:spcBef>
              <a:spcAft>
                <a:spcPts val="0"/>
              </a:spcAft>
              <a:buSzPts val="1600"/>
              <a:buNone/>
              <a:defRPr sz="1400">
                <a:solidFill>
                  <a:schemeClr val="lt1"/>
                </a:solidFill>
                <a:latin typeface="Montserrat"/>
                <a:ea typeface="Montserrat"/>
                <a:cs typeface="Montserrat"/>
                <a:sym typeface="Montserrat"/>
              </a:defRPr>
            </a:lvl1pPr>
            <a:lvl2pPr lvl="1" algn="l">
              <a:lnSpc>
                <a:spcPct val="130000"/>
              </a:lnSpc>
              <a:spcBef>
                <a:spcPts val="0"/>
              </a:spcBef>
              <a:spcAft>
                <a:spcPts val="0"/>
              </a:spcAft>
              <a:buSzPts val="1600"/>
              <a:buNone/>
              <a:defRPr/>
            </a:lvl2pPr>
            <a:lvl3pPr lvl="2" algn="l">
              <a:lnSpc>
                <a:spcPct val="130000"/>
              </a:lnSpc>
              <a:spcBef>
                <a:spcPts val="1000"/>
              </a:spcBef>
              <a:spcAft>
                <a:spcPts val="0"/>
              </a:spcAft>
              <a:buSzPts val="1400"/>
              <a:buNone/>
              <a:defRPr/>
            </a:lvl3pPr>
            <a:lvl4pPr lvl="3" algn="l">
              <a:lnSpc>
                <a:spcPct val="130000"/>
              </a:lnSpc>
              <a:spcBef>
                <a:spcPts val="1000"/>
              </a:spcBef>
              <a:spcAft>
                <a:spcPts val="0"/>
              </a:spcAft>
              <a:buSzPts val="1400"/>
              <a:buNone/>
              <a:defRPr/>
            </a:lvl4pPr>
            <a:lvl5pPr lvl="4" algn="l">
              <a:lnSpc>
                <a:spcPct val="130000"/>
              </a:lnSpc>
              <a:spcBef>
                <a:spcPts val="1000"/>
              </a:spcBef>
              <a:spcAft>
                <a:spcPts val="0"/>
              </a:spcAft>
              <a:buSzPts val="1200"/>
              <a:buNone/>
              <a:defRPr/>
            </a:lvl5pPr>
            <a:lvl6pPr lvl="5" algn="l">
              <a:lnSpc>
                <a:spcPct val="130000"/>
              </a:lnSpc>
              <a:spcBef>
                <a:spcPts val="1000"/>
              </a:spcBef>
              <a:spcAft>
                <a:spcPts val="0"/>
              </a:spcAft>
              <a:buSzPts val="1200"/>
              <a:buNone/>
              <a:defRPr/>
            </a:lvl6pPr>
            <a:lvl7pPr lvl="6" algn="l">
              <a:lnSpc>
                <a:spcPct val="130000"/>
              </a:lnSpc>
              <a:spcBef>
                <a:spcPts val="1000"/>
              </a:spcBef>
              <a:spcAft>
                <a:spcPts val="0"/>
              </a:spcAft>
              <a:buSzPts val="1000"/>
              <a:buNone/>
              <a:defRPr/>
            </a:lvl7pPr>
            <a:lvl8pPr lvl="7" algn="l">
              <a:lnSpc>
                <a:spcPct val="130000"/>
              </a:lnSpc>
              <a:spcBef>
                <a:spcPts val="1000"/>
              </a:spcBef>
              <a:spcAft>
                <a:spcPts val="0"/>
              </a:spcAft>
              <a:buSzPts val="1000"/>
              <a:buNone/>
              <a:defRPr/>
            </a:lvl8pPr>
            <a:lvl9pPr lvl="8" algn="l">
              <a:lnSpc>
                <a:spcPct val="130000"/>
              </a:lnSpc>
              <a:spcBef>
                <a:spcPts val="1000"/>
              </a:spcBef>
              <a:spcAft>
                <a:spcPts val="1000"/>
              </a:spcAft>
              <a:buSzPts val="800"/>
              <a:buNone/>
              <a:defRPr/>
            </a:lvl9pPr>
          </a:lstStyle>
          <a:p/>
        </p:txBody>
      </p:sp>
      <p:pic>
        <p:nvPicPr>
          <p:cNvPr id="120" name="Google Shape;120;p20"/>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1" name="Shape 121"/>
        <p:cNvGrpSpPr/>
        <p:nvPr/>
      </p:nvGrpSpPr>
      <p:grpSpPr>
        <a:xfrm>
          <a:off x="0" y="0"/>
          <a:ext cx="0" cy="0"/>
          <a:chOff x="0" y="0"/>
          <a:chExt cx="0" cy="0"/>
        </a:xfrm>
      </p:grpSpPr>
      <p:sp>
        <p:nvSpPr>
          <p:cNvPr id="122" name="Google Shape;122;p21"/>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800"/>
              <a:buNone/>
              <a:defRPr sz="800"/>
            </a:lvl1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16" name="Shape 16"/>
        <p:cNvGrpSpPr/>
        <p:nvPr/>
      </p:nvGrpSpPr>
      <p:grpSpPr>
        <a:xfrm>
          <a:off x="0" y="0"/>
          <a:ext cx="0" cy="0"/>
          <a:chOff x="0" y="0"/>
          <a:chExt cx="0" cy="0"/>
        </a:xfrm>
      </p:grpSpPr>
      <p:sp>
        <p:nvSpPr>
          <p:cNvPr id="17" name="Google Shape;17;p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8" name="Google Shape;18;p3"/>
          <p:cNvSpPr txBox="1"/>
          <p:nvPr>
            <p:ph idx="1" type="subTitle"/>
          </p:nvPr>
        </p:nvSpPr>
        <p:spPr>
          <a:xfrm>
            <a:off x="458975" y="1438150"/>
            <a:ext cx="3128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a:ea typeface="Montserrat"/>
                <a:cs typeface="Montserrat"/>
                <a:sym typeface="Montserrat"/>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19" name="Google Shape;19;p3"/>
          <p:cNvSpPr txBox="1"/>
          <p:nvPr>
            <p:ph idx="2" type="body"/>
          </p:nvPr>
        </p:nvSpPr>
        <p:spPr>
          <a:xfrm>
            <a:off x="458975" y="2070075"/>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20" name="Google Shape;20;p3"/>
          <p:cNvSpPr txBox="1"/>
          <p:nvPr>
            <p:ph idx="3" type="subTitle"/>
          </p:nvPr>
        </p:nvSpPr>
        <p:spPr>
          <a:xfrm>
            <a:off x="4734000" y="1438150"/>
            <a:ext cx="3128400" cy="453300"/>
          </a:xfrm>
          <a:prstGeom prst="rect">
            <a:avLst/>
          </a:prstGeom>
          <a:solidFill>
            <a:schemeClr val="accent4"/>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a:ea typeface="Montserrat"/>
                <a:cs typeface="Montserrat"/>
                <a:sym typeface="Montserrat"/>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21" name="Google Shape;21;p3"/>
          <p:cNvSpPr txBox="1"/>
          <p:nvPr>
            <p:ph idx="4" type="body"/>
          </p:nvPr>
        </p:nvSpPr>
        <p:spPr>
          <a:xfrm>
            <a:off x="4734000" y="2070075"/>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22" name="Google Shape;22;p3"/>
          <p:cNvSpPr txBox="1"/>
          <p:nvPr>
            <p:ph idx="5" type="subTitle"/>
          </p:nvPr>
        </p:nvSpPr>
        <p:spPr>
          <a:xfrm>
            <a:off x="458975" y="2952375"/>
            <a:ext cx="3128400" cy="453300"/>
          </a:xfrm>
          <a:prstGeom prst="rect">
            <a:avLst/>
          </a:prstGeom>
          <a:solidFill>
            <a:schemeClr val="accent2"/>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a:ea typeface="Montserrat"/>
                <a:cs typeface="Montserrat"/>
                <a:sym typeface="Montserrat"/>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23" name="Google Shape;23;p3"/>
          <p:cNvSpPr txBox="1"/>
          <p:nvPr>
            <p:ph idx="6" type="body"/>
          </p:nvPr>
        </p:nvSpPr>
        <p:spPr>
          <a:xfrm>
            <a:off x="458975" y="3584300"/>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24" name="Google Shape;24;p3"/>
          <p:cNvSpPr txBox="1"/>
          <p:nvPr>
            <p:ph idx="7" type="subTitle"/>
          </p:nvPr>
        </p:nvSpPr>
        <p:spPr>
          <a:xfrm>
            <a:off x="4734000" y="2952375"/>
            <a:ext cx="3128400" cy="453300"/>
          </a:xfrm>
          <a:prstGeom prst="rect">
            <a:avLst/>
          </a:prstGeom>
          <a:solidFill>
            <a:schemeClr val="accent5"/>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a:ea typeface="Montserrat"/>
                <a:cs typeface="Montserrat"/>
                <a:sym typeface="Montserrat"/>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25" name="Google Shape;25;p3"/>
          <p:cNvSpPr txBox="1"/>
          <p:nvPr>
            <p:ph idx="8" type="body"/>
          </p:nvPr>
        </p:nvSpPr>
        <p:spPr>
          <a:xfrm>
            <a:off x="4734000" y="3584300"/>
            <a:ext cx="3951000" cy="6309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26" name="Google Shape;26;p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3" name="Shape 123"/>
        <p:cNvGrpSpPr/>
        <p:nvPr/>
      </p:nvGrpSpPr>
      <p:grpSpPr>
        <a:xfrm>
          <a:off x="0" y="0"/>
          <a:ext cx="0" cy="0"/>
          <a:chOff x="0" y="0"/>
          <a:chExt cx="0" cy="0"/>
        </a:xfrm>
      </p:grpSpPr>
      <p:sp>
        <p:nvSpPr>
          <p:cNvPr id="124" name="Google Shape;124;p2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4"/>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30" name="Google Shape;30;p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5"/>
          <p:cNvSpPr txBox="1"/>
          <p:nvPr>
            <p:ph type="title"/>
          </p:nvPr>
        </p:nvSpPr>
        <p:spPr>
          <a:xfrm>
            <a:off x="458975" y="446400"/>
            <a:ext cx="3951000" cy="813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3" name="Google Shape;33;p5"/>
          <p:cNvSpPr txBox="1"/>
          <p:nvPr>
            <p:ph idx="1" type="body"/>
          </p:nvPr>
        </p:nvSpPr>
        <p:spPr>
          <a:xfrm>
            <a:off x="458975" y="1438150"/>
            <a:ext cx="3951000" cy="29811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sz="1200"/>
            </a:lvl5pPr>
            <a:lvl6pPr indent="-304800" lvl="5" marL="2743200" algn="l">
              <a:lnSpc>
                <a:spcPct val="130000"/>
              </a:lnSpc>
              <a:spcBef>
                <a:spcPts val="600"/>
              </a:spcBef>
              <a:spcAft>
                <a:spcPts val="0"/>
              </a:spcAft>
              <a:buSzPts val="1200"/>
              <a:buChar char="–"/>
              <a:defRPr sz="1200"/>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34" name="Google Shape;34;p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5" name="Shape 35"/>
        <p:cNvGrpSpPr/>
        <p:nvPr/>
      </p:nvGrpSpPr>
      <p:grpSpPr>
        <a:xfrm>
          <a:off x="0" y="0"/>
          <a:ext cx="0" cy="0"/>
          <a:chOff x="0" y="0"/>
          <a:chExt cx="0" cy="0"/>
        </a:xfrm>
      </p:grpSpPr>
      <p:sp>
        <p:nvSpPr>
          <p:cNvPr id="36" name="Google Shape;36;p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7" name="Google Shape;37;p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38" name="Google Shape;38;p6"/>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lvl1pPr indent="-330200" lvl="0" marL="457200" algn="l">
              <a:lnSpc>
                <a:spcPct val="130000"/>
              </a:lnSpc>
              <a:spcBef>
                <a:spcPts val="0"/>
              </a:spcBef>
              <a:spcAft>
                <a:spcPts val="0"/>
              </a:spcAft>
              <a:buSzPts val="1600"/>
              <a:buChar char="●"/>
              <a:defRPr/>
            </a:lvl1pPr>
            <a:lvl2pPr indent="-330200" lvl="1" marL="914400" algn="l">
              <a:lnSpc>
                <a:spcPct val="130000"/>
              </a:lnSpc>
              <a:spcBef>
                <a:spcPts val="1000"/>
              </a:spcBef>
              <a:spcAft>
                <a:spcPts val="0"/>
              </a:spcAft>
              <a:buSzPts val="1600"/>
              <a:buChar char="–"/>
              <a:defRPr/>
            </a:lvl2pPr>
            <a:lvl3pPr indent="-317500" lvl="2" marL="1371600" algn="l">
              <a:lnSpc>
                <a:spcPct val="130000"/>
              </a:lnSpc>
              <a:spcBef>
                <a:spcPts val="1000"/>
              </a:spcBef>
              <a:spcAft>
                <a:spcPts val="0"/>
              </a:spcAft>
              <a:buSzPts val="1400"/>
              <a:buChar char="–"/>
              <a:defRPr/>
            </a:lvl3pPr>
            <a:lvl4pPr indent="-317500" lvl="3" marL="1828800" algn="l">
              <a:lnSpc>
                <a:spcPct val="130000"/>
              </a:lnSpc>
              <a:spcBef>
                <a:spcPts val="800"/>
              </a:spcBef>
              <a:spcAft>
                <a:spcPts val="0"/>
              </a:spcAft>
              <a:buSzPts val="1400"/>
              <a:buChar char="–"/>
              <a:defRPr/>
            </a:lvl4pPr>
            <a:lvl5pPr indent="-304800" lvl="4" marL="2286000" algn="l">
              <a:lnSpc>
                <a:spcPct val="130000"/>
              </a:lnSpc>
              <a:spcBef>
                <a:spcPts val="800"/>
              </a:spcBef>
              <a:spcAft>
                <a:spcPts val="0"/>
              </a:spcAft>
              <a:buSzPts val="1200"/>
              <a:buChar char="–"/>
              <a:defRPr/>
            </a:lvl5pPr>
            <a:lvl6pPr indent="-304800" lvl="5" marL="2743200" algn="l">
              <a:lnSpc>
                <a:spcPct val="130000"/>
              </a:lnSpc>
              <a:spcBef>
                <a:spcPts val="600"/>
              </a:spcBef>
              <a:spcAft>
                <a:spcPts val="0"/>
              </a:spcAft>
              <a:buSzPts val="1200"/>
              <a:buChar char="–"/>
              <a:defRPr/>
            </a:lvl6pPr>
            <a:lvl7pPr indent="-292100" lvl="6" marL="3200400" algn="l">
              <a:lnSpc>
                <a:spcPct val="130000"/>
              </a:lnSpc>
              <a:spcBef>
                <a:spcPts val="600"/>
              </a:spcBef>
              <a:spcAft>
                <a:spcPts val="0"/>
              </a:spcAft>
              <a:buSzPts val="1000"/>
              <a:buChar char="–"/>
              <a:defRPr/>
            </a:lvl7pPr>
            <a:lvl8pPr indent="-292100" lvl="7" marL="3657600" algn="l">
              <a:lnSpc>
                <a:spcPct val="130000"/>
              </a:lnSpc>
              <a:spcBef>
                <a:spcPts val="400"/>
              </a:spcBef>
              <a:spcAft>
                <a:spcPts val="0"/>
              </a:spcAft>
              <a:buSzPts val="1000"/>
              <a:buChar char="–"/>
              <a:defRPr/>
            </a:lvl8pPr>
            <a:lvl9pPr indent="-279400" lvl="8" marL="4114800" algn="l">
              <a:lnSpc>
                <a:spcPct val="130000"/>
              </a:lnSpc>
              <a:spcBef>
                <a:spcPts val="400"/>
              </a:spcBef>
              <a:spcAft>
                <a:spcPts val="200"/>
              </a:spcAft>
              <a:buSzPts val="800"/>
              <a:buChar char="–"/>
              <a:defRPr/>
            </a:lvl9pPr>
          </a:lstStyle>
          <a:p/>
        </p:txBody>
      </p:sp>
      <p:sp>
        <p:nvSpPr>
          <p:cNvPr id="39" name="Google Shape;39;p6"/>
          <p:cNvSpPr txBox="1"/>
          <p:nvPr>
            <p:ph idx="2" type="subTitle"/>
          </p:nvPr>
        </p:nvSpPr>
        <p:spPr>
          <a:xfrm>
            <a:off x="45897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a:ea typeface="Montserrat"/>
                <a:cs typeface="Montserrat"/>
                <a:sym typeface="Montserrat"/>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40" name="Google Shape;40;p6"/>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
        <p:nvSpPr>
          <p:cNvPr id="41" name="Google Shape;41;p6"/>
          <p:cNvSpPr txBox="1"/>
          <p:nvPr>
            <p:ph idx="4" type="subTitle"/>
          </p:nvPr>
        </p:nvSpPr>
        <p:spPr>
          <a:xfrm>
            <a:off x="3279300"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a:ea typeface="Montserrat"/>
                <a:cs typeface="Montserrat"/>
                <a:sym typeface="Montserrat"/>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42" name="Google Shape;42;p6"/>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
        <p:nvSpPr>
          <p:cNvPr id="43" name="Google Shape;43;p6"/>
          <p:cNvSpPr txBox="1"/>
          <p:nvPr>
            <p:ph idx="6" type="subTitle"/>
          </p:nvPr>
        </p:nvSpPr>
        <p:spPr>
          <a:xfrm>
            <a:off x="6099625" y="1882125"/>
            <a:ext cx="2585400" cy="453300"/>
          </a:xfrm>
          <a:prstGeom prst="rect">
            <a:avLst/>
          </a:prstGeom>
          <a:solidFill>
            <a:schemeClr val="accent1"/>
          </a:solidFill>
          <a:ln>
            <a:noFill/>
          </a:ln>
        </p:spPr>
        <p:txBody>
          <a:bodyPr anchorCtr="0" anchor="t" bIns="91425" lIns="91425" spcFirstLastPara="1" rIns="91425" wrap="square" tIns="90000">
            <a:noAutofit/>
          </a:bodyPr>
          <a:lstStyle>
            <a:lvl1pPr lvl="0" algn="l">
              <a:lnSpc>
                <a:spcPct val="130000"/>
              </a:lnSpc>
              <a:spcBef>
                <a:spcPts val="0"/>
              </a:spcBef>
              <a:spcAft>
                <a:spcPts val="0"/>
              </a:spcAft>
              <a:buSzPts val="1600"/>
              <a:buNone/>
              <a:defRPr>
                <a:solidFill>
                  <a:schemeClr val="lt1"/>
                </a:solidFill>
                <a:latin typeface="Montserrat"/>
                <a:ea typeface="Montserrat"/>
                <a:cs typeface="Montserrat"/>
                <a:sym typeface="Montserrat"/>
              </a:defRPr>
            </a:lvl1pPr>
            <a:lvl2pPr lvl="1" algn="l">
              <a:lnSpc>
                <a:spcPct val="130000"/>
              </a:lnSpc>
              <a:spcBef>
                <a:spcPts val="0"/>
              </a:spcBef>
              <a:spcAft>
                <a:spcPts val="0"/>
              </a:spcAft>
              <a:buSzPts val="1600"/>
              <a:buNone/>
              <a:defRPr/>
            </a:lvl2pPr>
            <a:lvl3pPr lvl="2" algn="l">
              <a:lnSpc>
                <a:spcPct val="130000"/>
              </a:lnSpc>
              <a:spcBef>
                <a:spcPts val="0"/>
              </a:spcBef>
              <a:spcAft>
                <a:spcPts val="0"/>
              </a:spcAft>
              <a:buSzPts val="1400"/>
              <a:buNone/>
              <a:defRPr/>
            </a:lvl3pPr>
            <a:lvl4pPr lvl="3" algn="l">
              <a:lnSpc>
                <a:spcPct val="130000"/>
              </a:lnSpc>
              <a:spcBef>
                <a:spcPts val="0"/>
              </a:spcBef>
              <a:spcAft>
                <a:spcPts val="0"/>
              </a:spcAft>
              <a:buSzPts val="1400"/>
              <a:buNone/>
              <a:defRPr/>
            </a:lvl4pPr>
            <a:lvl5pPr lvl="4" algn="l">
              <a:lnSpc>
                <a:spcPct val="130000"/>
              </a:lnSpc>
              <a:spcBef>
                <a:spcPts val="0"/>
              </a:spcBef>
              <a:spcAft>
                <a:spcPts val="0"/>
              </a:spcAft>
              <a:buSzPts val="1200"/>
              <a:buNone/>
              <a:defRPr/>
            </a:lvl5pPr>
            <a:lvl6pPr lvl="5" algn="l">
              <a:lnSpc>
                <a:spcPct val="130000"/>
              </a:lnSpc>
              <a:spcBef>
                <a:spcPts val="0"/>
              </a:spcBef>
              <a:spcAft>
                <a:spcPts val="0"/>
              </a:spcAft>
              <a:buSzPts val="1200"/>
              <a:buNone/>
              <a:defRPr/>
            </a:lvl6pPr>
            <a:lvl7pPr lvl="6" algn="l">
              <a:lnSpc>
                <a:spcPct val="130000"/>
              </a:lnSpc>
              <a:spcBef>
                <a:spcPts val="0"/>
              </a:spcBef>
              <a:spcAft>
                <a:spcPts val="0"/>
              </a:spcAft>
              <a:buSzPts val="1000"/>
              <a:buNone/>
              <a:defRPr/>
            </a:lvl7pPr>
            <a:lvl8pPr lvl="7" algn="l">
              <a:lnSpc>
                <a:spcPct val="130000"/>
              </a:lnSpc>
              <a:spcBef>
                <a:spcPts val="0"/>
              </a:spcBef>
              <a:spcAft>
                <a:spcPts val="0"/>
              </a:spcAft>
              <a:buSzPts val="1000"/>
              <a:buNone/>
              <a:defRPr/>
            </a:lvl8pPr>
            <a:lvl9pPr lvl="8" algn="l">
              <a:lnSpc>
                <a:spcPct val="130000"/>
              </a:lnSpc>
              <a:spcBef>
                <a:spcPts val="0"/>
              </a:spcBef>
              <a:spcAft>
                <a:spcPts val="0"/>
              </a:spcAft>
              <a:buSzPts val="800"/>
              <a:buNone/>
              <a:defRPr/>
            </a:lvl9pPr>
          </a:lstStyle>
          <a:p/>
        </p:txBody>
      </p:sp>
      <p:sp>
        <p:nvSpPr>
          <p:cNvPr id="44" name="Google Shape;44;p6"/>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600"/>
              </a:spcBef>
              <a:spcAft>
                <a:spcPts val="0"/>
              </a:spcAft>
              <a:buSzPts val="1200"/>
              <a:buChar char="–"/>
              <a:defRPr sz="1200"/>
            </a:lvl2pPr>
            <a:lvl3pPr indent="-304800" lvl="2" marL="1371600" algn="l">
              <a:lnSpc>
                <a:spcPct val="115000"/>
              </a:lnSpc>
              <a:spcBef>
                <a:spcPts val="600"/>
              </a:spcBef>
              <a:spcAft>
                <a:spcPts val="0"/>
              </a:spcAft>
              <a:buSzPts val="1200"/>
              <a:buChar char="–"/>
              <a:defRPr sz="1200"/>
            </a:lvl3pPr>
            <a:lvl4pPr indent="-304800" lvl="3" marL="1828800" algn="l">
              <a:lnSpc>
                <a:spcPct val="115000"/>
              </a:lnSpc>
              <a:spcBef>
                <a:spcPts val="600"/>
              </a:spcBef>
              <a:spcAft>
                <a:spcPts val="0"/>
              </a:spcAft>
              <a:buSzPts val="1200"/>
              <a:buChar char="–"/>
              <a:defRPr sz="1200"/>
            </a:lvl4pPr>
            <a:lvl5pPr indent="-304800" lvl="4" marL="2286000" algn="l">
              <a:lnSpc>
                <a:spcPct val="115000"/>
              </a:lnSpc>
              <a:spcBef>
                <a:spcPts val="600"/>
              </a:spcBef>
              <a:spcAft>
                <a:spcPts val="0"/>
              </a:spcAft>
              <a:buSzPts val="1200"/>
              <a:buChar char="–"/>
              <a:defRPr/>
            </a:lvl5pPr>
            <a:lvl6pPr indent="-304800" lvl="5" marL="2743200" algn="l">
              <a:lnSpc>
                <a:spcPct val="115000"/>
              </a:lnSpc>
              <a:spcBef>
                <a:spcPts val="600"/>
              </a:spcBef>
              <a:spcAft>
                <a:spcPts val="0"/>
              </a:spcAft>
              <a:buSzPts val="1200"/>
              <a:buChar char="–"/>
              <a:defRPr/>
            </a:lvl6pPr>
            <a:lvl7pPr indent="-304800" lvl="6" marL="3200400" algn="l">
              <a:lnSpc>
                <a:spcPct val="115000"/>
              </a:lnSpc>
              <a:spcBef>
                <a:spcPts val="600"/>
              </a:spcBef>
              <a:spcAft>
                <a:spcPts val="0"/>
              </a:spcAft>
              <a:buSzPts val="1200"/>
              <a:buChar char="–"/>
              <a:defRPr sz="1200"/>
            </a:lvl7pPr>
            <a:lvl8pPr indent="-304800" lvl="7" marL="3657600" algn="l">
              <a:lnSpc>
                <a:spcPct val="115000"/>
              </a:lnSpc>
              <a:spcBef>
                <a:spcPts val="600"/>
              </a:spcBef>
              <a:spcAft>
                <a:spcPts val="0"/>
              </a:spcAft>
              <a:buSzPts val="1200"/>
              <a:buChar char="–"/>
              <a:defRPr sz="1200"/>
            </a:lvl8pPr>
            <a:lvl9pPr indent="-304800" lvl="8" marL="4114800" algn="l">
              <a:lnSpc>
                <a:spcPct val="115000"/>
              </a:lnSpc>
              <a:spcBef>
                <a:spcPts val="600"/>
              </a:spcBef>
              <a:spcAft>
                <a:spcPts val="600"/>
              </a:spcAft>
              <a:buSzPts val="1200"/>
              <a:buChar char="–"/>
              <a:defRPr sz="12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22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 name="Google Shape;47;p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48" name="Shape 48"/>
        <p:cNvGrpSpPr/>
        <p:nvPr/>
      </p:nvGrpSpPr>
      <p:grpSpPr>
        <a:xfrm>
          <a:off x="0" y="0"/>
          <a:ext cx="0" cy="0"/>
          <a:chOff x="0" y="0"/>
          <a:chExt cx="0" cy="0"/>
        </a:xfrm>
      </p:grpSpPr>
      <p:sp>
        <p:nvSpPr>
          <p:cNvPr id="49" name="Google Shape;49;p8"/>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3000"/>
              <a:buFont typeface="Montserrat"/>
              <a:buNone/>
              <a:defRPr b="0" sz="3000">
                <a:solidFill>
                  <a:schemeClr val="lt1"/>
                </a:solidFill>
                <a:latin typeface="Montserrat"/>
                <a:ea typeface="Montserrat"/>
                <a:cs typeface="Montserrat"/>
                <a:sym typeface="Montserrat"/>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50" name="Google Shape;50;p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pic>
        <p:nvPicPr>
          <p:cNvPr id="51" name="Google Shape;51;p8"/>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9"/>
          <p:cNvSpPr txBox="1"/>
          <p:nvPr>
            <p:ph idx="1" type="body"/>
          </p:nvPr>
        </p:nvSpPr>
        <p:spPr>
          <a:xfrm>
            <a:off x="468000" y="4626000"/>
            <a:ext cx="3942000" cy="3204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800"/>
              <a:buNone/>
              <a:defRPr sz="800"/>
            </a:lvl1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59" name="Shape 59"/>
        <p:cNvGrpSpPr/>
        <p:nvPr/>
      </p:nvGrpSpPr>
      <p:grpSpPr>
        <a:xfrm>
          <a:off x="0" y="0"/>
          <a:ext cx="0" cy="0"/>
          <a:chOff x="0" y="0"/>
          <a:chExt cx="0" cy="0"/>
        </a:xfrm>
      </p:grpSpPr>
      <p:sp>
        <p:nvSpPr>
          <p:cNvPr id="60" name="Google Shape;60;p11"/>
          <p:cNvSpPr txBox="1"/>
          <p:nvPr>
            <p:ph type="title"/>
          </p:nvPr>
        </p:nvSpPr>
        <p:spPr>
          <a:xfrm>
            <a:off x="458975" y="1438150"/>
            <a:ext cx="8226000" cy="3189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chemeClr val="lt1"/>
              </a:buClr>
              <a:buSzPts val="3000"/>
              <a:buFont typeface="Montserrat"/>
              <a:buNone/>
              <a:defRPr b="0" sz="3000">
                <a:solidFill>
                  <a:schemeClr val="lt1"/>
                </a:solidFill>
                <a:latin typeface="Montserrat"/>
                <a:ea typeface="Montserrat"/>
                <a:cs typeface="Montserrat"/>
                <a:sym typeface="Montserrat"/>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1" name="Google Shape;61;p1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a:ea typeface="Montserrat"/>
                <a:cs typeface="Montserrat"/>
                <a:sym typeface="Montserrat"/>
              </a:defRPr>
            </a:lvl1pPr>
            <a:lvl2pPr indent="0" lvl="1"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a:ea typeface="Montserrat"/>
                <a:cs typeface="Montserrat"/>
                <a:sym typeface="Montserrat"/>
              </a:defRPr>
            </a:lvl2pPr>
            <a:lvl3pPr indent="0" lvl="2"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a:ea typeface="Montserrat"/>
                <a:cs typeface="Montserrat"/>
                <a:sym typeface="Montserrat"/>
              </a:defRPr>
            </a:lvl3pPr>
            <a:lvl4pPr indent="0" lvl="3"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a:ea typeface="Montserrat"/>
                <a:cs typeface="Montserrat"/>
                <a:sym typeface="Montserrat"/>
              </a:defRPr>
            </a:lvl4pPr>
            <a:lvl5pPr indent="0" lvl="4"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a:ea typeface="Montserrat"/>
                <a:cs typeface="Montserrat"/>
                <a:sym typeface="Montserrat"/>
              </a:defRPr>
            </a:lvl5pPr>
            <a:lvl6pPr indent="0" lvl="5"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a:ea typeface="Montserrat"/>
                <a:cs typeface="Montserrat"/>
                <a:sym typeface="Montserrat"/>
              </a:defRPr>
            </a:lvl6pPr>
            <a:lvl7pPr indent="0" lvl="6"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a:ea typeface="Montserrat"/>
                <a:cs typeface="Montserrat"/>
                <a:sym typeface="Montserrat"/>
              </a:defRPr>
            </a:lvl7pPr>
            <a:lvl8pPr indent="0" lvl="7"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a:ea typeface="Montserrat"/>
                <a:cs typeface="Montserrat"/>
                <a:sym typeface="Montserrat"/>
              </a:defRPr>
            </a:lvl8pPr>
            <a:lvl9pPr indent="0" lvl="8" marL="0" marR="0" algn="l">
              <a:lnSpc>
                <a:spcPct val="100000"/>
              </a:lnSpc>
              <a:spcBef>
                <a:spcPts val="0"/>
              </a:spcBef>
              <a:spcAft>
                <a:spcPts val="0"/>
              </a:spcAft>
              <a:buClr>
                <a:srgbClr val="000000"/>
              </a:buClr>
              <a:buSzPts val="800"/>
              <a:buFont typeface="Arial"/>
              <a:buNone/>
              <a:defRPr b="0" i="0" sz="800" u="none" cap="none" strike="noStrike">
                <a:solidFill>
                  <a:schemeClr val="lt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pic>
        <p:nvPicPr>
          <p:cNvPr id="62" name="Google Shape;62;p11"/>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 Type="http://schemas.openxmlformats.org/officeDocument/2006/relationships/image" Target="../media/image3.png"/><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theme" Target="../theme/theme2.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chemeClr val="dk1"/>
              </a:buClr>
              <a:buSzPts val="2200"/>
              <a:buFont typeface="Montserrat"/>
              <a:buNone/>
              <a:defRPr b="1" i="0" sz="2200" u="none" cap="none" strike="noStrike">
                <a:solidFill>
                  <a:schemeClr val="dk1"/>
                </a:solidFill>
                <a:latin typeface="Montserrat"/>
                <a:ea typeface="Montserrat"/>
                <a:cs typeface="Montserrat"/>
                <a:sym typeface="Montserrat"/>
              </a:defRPr>
            </a:lvl1pPr>
            <a:lvl2pPr lvl="1" marR="0" rtl="0" algn="l">
              <a:lnSpc>
                <a:spcPct val="100000"/>
              </a:lnSpc>
              <a:spcBef>
                <a:spcPts val="0"/>
              </a:spcBef>
              <a:spcAft>
                <a:spcPts val="0"/>
              </a:spcAft>
              <a:buClr>
                <a:schemeClr val="dk1"/>
              </a:buClr>
              <a:buSzPts val="2800"/>
              <a:buFont typeface="Montserrat"/>
              <a:buNone/>
              <a:defRPr b="0" i="0" sz="2800" u="none" cap="none" strike="noStrike">
                <a:solidFill>
                  <a:schemeClr val="dk1"/>
                </a:solidFill>
                <a:latin typeface="Montserrat"/>
                <a:ea typeface="Montserrat"/>
                <a:cs typeface="Montserrat"/>
                <a:sym typeface="Montserrat"/>
              </a:defRPr>
            </a:lvl2pPr>
            <a:lvl3pPr lvl="2" marR="0" rtl="0" algn="l">
              <a:lnSpc>
                <a:spcPct val="100000"/>
              </a:lnSpc>
              <a:spcBef>
                <a:spcPts val="0"/>
              </a:spcBef>
              <a:spcAft>
                <a:spcPts val="0"/>
              </a:spcAft>
              <a:buClr>
                <a:schemeClr val="dk1"/>
              </a:buClr>
              <a:buSzPts val="2800"/>
              <a:buFont typeface="Montserrat"/>
              <a:buNone/>
              <a:defRPr b="0" i="0" sz="2800" u="none" cap="none" strike="noStrike">
                <a:solidFill>
                  <a:schemeClr val="dk1"/>
                </a:solidFill>
                <a:latin typeface="Montserrat"/>
                <a:ea typeface="Montserrat"/>
                <a:cs typeface="Montserrat"/>
                <a:sym typeface="Montserrat"/>
              </a:defRPr>
            </a:lvl3pPr>
            <a:lvl4pPr lvl="3" marR="0" rtl="0" algn="l">
              <a:lnSpc>
                <a:spcPct val="100000"/>
              </a:lnSpc>
              <a:spcBef>
                <a:spcPts val="0"/>
              </a:spcBef>
              <a:spcAft>
                <a:spcPts val="0"/>
              </a:spcAft>
              <a:buClr>
                <a:schemeClr val="dk1"/>
              </a:buClr>
              <a:buSzPts val="2800"/>
              <a:buFont typeface="Montserrat"/>
              <a:buNone/>
              <a:defRPr b="0" i="0" sz="2800" u="none" cap="none" strike="noStrike">
                <a:solidFill>
                  <a:schemeClr val="dk1"/>
                </a:solidFill>
                <a:latin typeface="Montserrat"/>
                <a:ea typeface="Montserrat"/>
                <a:cs typeface="Montserrat"/>
                <a:sym typeface="Montserrat"/>
              </a:defRPr>
            </a:lvl4pPr>
            <a:lvl5pPr lvl="4" marR="0" rtl="0" algn="l">
              <a:lnSpc>
                <a:spcPct val="100000"/>
              </a:lnSpc>
              <a:spcBef>
                <a:spcPts val="0"/>
              </a:spcBef>
              <a:spcAft>
                <a:spcPts val="0"/>
              </a:spcAft>
              <a:buClr>
                <a:schemeClr val="dk1"/>
              </a:buClr>
              <a:buSzPts val="2800"/>
              <a:buFont typeface="Montserrat"/>
              <a:buNone/>
              <a:defRPr b="0" i="0" sz="2800" u="none" cap="none" strike="noStrike">
                <a:solidFill>
                  <a:schemeClr val="dk1"/>
                </a:solidFill>
                <a:latin typeface="Montserrat"/>
                <a:ea typeface="Montserrat"/>
                <a:cs typeface="Montserrat"/>
                <a:sym typeface="Montserrat"/>
              </a:defRPr>
            </a:lvl5pPr>
            <a:lvl6pPr lvl="5" marR="0" rtl="0" algn="l">
              <a:lnSpc>
                <a:spcPct val="100000"/>
              </a:lnSpc>
              <a:spcBef>
                <a:spcPts val="0"/>
              </a:spcBef>
              <a:spcAft>
                <a:spcPts val="0"/>
              </a:spcAft>
              <a:buClr>
                <a:schemeClr val="dk1"/>
              </a:buClr>
              <a:buSzPts val="2800"/>
              <a:buFont typeface="Montserrat"/>
              <a:buNone/>
              <a:defRPr b="0" i="0" sz="2800" u="none" cap="none" strike="noStrike">
                <a:solidFill>
                  <a:schemeClr val="dk1"/>
                </a:solidFill>
                <a:latin typeface="Montserrat"/>
                <a:ea typeface="Montserrat"/>
                <a:cs typeface="Montserrat"/>
                <a:sym typeface="Montserrat"/>
              </a:defRPr>
            </a:lvl6pPr>
            <a:lvl7pPr lvl="6" marR="0" rtl="0" algn="l">
              <a:lnSpc>
                <a:spcPct val="100000"/>
              </a:lnSpc>
              <a:spcBef>
                <a:spcPts val="0"/>
              </a:spcBef>
              <a:spcAft>
                <a:spcPts val="0"/>
              </a:spcAft>
              <a:buClr>
                <a:schemeClr val="dk1"/>
              </a:buClr>
              <a:buSzPts val="2800"/>
              <a:buFont typeface="Montserrat"/>
              <a:buNone/>
              <a:defRPr b="0" i="0" sz="2800" u="none" cap="none" strike="noStrike">
                <a:solidFill>
                  <a:schemeClr val="dk1"/>
                </a:solidFill>
                <a:latin typeface="Montserrat"/>
                <a:ea typeface="Montserrat"/>
                <a:cs typeface="Montserrat"/>
                <a:sym typeface="Montserrat"/>
              </a:defRPr>
            </a:lvl7pPr>
            <a:lvl8pPr lvl="7" marR="0" rtl="0" algn="l">
              <a:lnSpc>
                <a:spcPct val="100000"/>
              </a:lnSpc>
              <a:spcBef>
                <a:spcPts val="0"/>
              </a:spcBef>
              <a:spcAft>
                <a:spcPts val="0"/>
              </a:spcAft>
              <a:buClr>
                <a:schemeClr val="dk1"/>
              </a:buClr>
              <a:buSzPts val="2800"/>
              <a:buFont typeface="Montserrat"/>
              <a:buNone/>
              <a:defRPr b="0" i="0" sz="2800" u="none" cap="none" strike="noStrike">
                <a:solidFill>
                  <a:schemeClr val="dk1"/>
                </a:solidFill>
                <a:latin typeface="Montserrat"/>
                <a:ea typeface="Montserrat"/>
                <a:cs typeface="Montserrat"/>
                <a:sym typeface="Montserrat"/>
              </a:defRPr>
            </a:lvl8pPr>
            <a:lvl9pPr lvl="8" marR="0" rtl="0" algn="l">
              <a:lnSpc>
                <a:spcPct val="100000"/>
              </a:lnSpc>
              <a:spcBef>
                <a:spcPts val="0"/>
              </a:spcBef>
              <a:spcAft>
                <a:spcPts val="0"/>
              </a:spcAft>
              <a:buClr>
                <a:schemeClr val="dk1"/>
              </a:buClr>
              <a:buSzPts val="2800"/>
              <a:buFont typeface="Montserrat"/>
              <a:buNone/>
              <a:defRPr b="0" i="0" sz="2800" u="none" cap="none" strike="noStrike">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4" name="Shape 54"/>
        <p:cNvGrpSpPr/>
        <p:nvPr/>
      </p:nvGrpSpPr>
      <p:grpSpPr>
        <a:xfrm>
          <a:off x="0" y="0"/>
          <a:ext cx="0" cy="0"/>
          <a:chOff x="0" y="0"/>
          <a:chExt cx="0" cy="0"/>
        </a:xfrm>
      </p:grpSpPr>
      <p:sp>
        <p:nvSpPr>
          <p:cNvPr id="55" name="Google Shape;55;p10"/>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2200"/>
              <a:buFont typeface="Montserrat"/>
              <a:buNone/>
              <a:defRPr b="1" i="0" sz="22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2800"/>
              <a:buFont typeface="Montserrat"/>
              <a:buNone/>
              <a:defRPr b="0" i="0" sz="2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2800"/>
              <a:buFont typeface="Montserrat"/>
              <a:buNone/>
              <a:defRPr b="0" i="0" sz="2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2800"/>
              <a:buFont typeface="Montserrat"/>
              <a:buNone/>
              <a:defRPr b="0" i="0" sz="2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2800"/>
              <a:buFont typeface="Montserrat"/>
              <a:buNone/>
              <a:defRPr b="0" i="0" sz="2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2800"/>
              <a:buFont typeface="Montserrat"/>
              <a:buNone/>
              <a:defRPr b="0" i="0" sz="2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2800"/>
              <a:buFont typeface="Montserrat"/>
              <a:buNone/>
              <a:defRPr b="0" i="0" sz="2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2800"/>
              <a:buFont typeface="Montserrat"/>
              <a:buNone/>
              <a:defRPr b="0" i="0" sz="2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2800"/>
              <a:buFont typeface="Montserrat"/>
              <a:buNone/>
              <a:defRPr b="0" i="0" sz="2800" u="none" cap="none" strike="noStrike">
                <a:solidFill>
                  <a:srgbClr val="000000"/>
                </a:solidFill>
                <a:latin typeface="Montserrat"/>
                <a:ea typeface="Montserrat"/>
                <a:cs typeface="Montserrat"/>
                <a:sym typeface="Montserrat"/>
              </a:defRPr>
            </a:lvl9pPr>
          </a:lstStyle>
          <a:p/>
        </p:txBody>
      </p:sp>
      <p:sp>
        <p:nvSpPr>
          <p:cNvPr id="56" name="Google Shape;56;p10"/>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lvl1pPr indent="-330200" lvl="0" marL="457200" marR="0" rtl="0" algn="l">
              <a:lnSpc>
                <a:spcPct val="130000"/>
              </a:lnSpc>
              <a:spcBef>
                <a:spcPts val="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1pPr>
            <a:lvl2pPr indent="-330200" lvl="1" marL="914400" marR="0" rtl="0" algn="l">
              <a:lnSpc>
                <a:spcPct val="130000"/>
              </a:lnSpc>
              <a:spcBef>
                <a:spcPts val="1000"/>
              </a:spcBef>
              <a:spcAft>
                <a:spcPts val="0"/>
              </a:spcAft>
              <a:buClr>
                <a:schemeClr val="dk2"/>
              </a:buClr>
              <a:buSzPts val="1600"/>
              <a:buFont typeface="Montserrat"/>
              <a:buChar char="–"/>
              <a:defRPr b="0" i="0" sz="1600" u="none" cap="none" strike="noStrike">
                <a:solidFill>
                  <a:schemeClr val="dk2"/>
                </a:solidFill>
                <a:latin typeface="Montserrat"/>
                <a:ea typeface="Montserrat"/>
                <a:cs typeface="Montserrat"/>
                <a:sym typeface="Montserrat"/>
              </a:defRPr>
            </a:lvl2pPr>
            <a:lvl3pPr indent="-317500" lvl="2" marL="1371600" marR="0" rtl="0" algn="l">
              <a:lnSpc>
                <a:spcPct val="130000"/>
              </a:lnSpc>
              <a:spcBef>
                <a:spcPts val="10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3pPr>
            <a:lvl4pPr indent="-317500" lvl="3" marL="1828800" marR="0" rtl="0" algn="l">
              <a:lnSpc>
                <a:spcPct val="130000"/>
              </a:lnSpc>
              <a:spcBef>
                <a:spcPts val="800"/>
              </a:spcBef>
              <a:spcAft>
                <a:spcPts val="0"/>
              </a:spcAft>
              <a:buClr>
                <a:schemeClr val="dk2"/>
              </a:buClr>
              <a:buSzPts val="1400"/>
              <a:buFont typeface="Montserrat"/>
              <a:buChar char="–"/>
              <a:defRPr b="0" i="0" sz="1400" u="none" cap="none" strike="noStrike">
                <a:solidFill>
                  <a:schemeClr val="dk2"/>
                </a:solidFill>
                <a:latin typeface="Montserrat"/>
                <a:ea typeface="Montserrat"/>
                <a:cs typeface="Montserrat"/>
                <a:sym typeface="Montserrat"/>
              </a:defRPr>
            </a:lvl4pPr>
            <a:lvl5pPr indent="-304800" lvl="4" marL="2286000" marR="0" rtl="0" algn="l">
              <a:lnSpc>
                <a:spcPct val="130000"/>
              </a:lnSpc>
              <a:spcBef>
                <a:spcPts val="8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5pPr>
            <a:lvl6pPr indent="-304800" lvl="5" marL="2743200" marR="0" rtl="0" algn="l">
              <a:lnSpc>
                <a:spcPct val="130000"/>
              </a:lnSpc>
              <a:spcBef>
                <a:spcPts val="600"/>
              </a:spcBef>
              <a:spcAft>
                <a:spcPts val="0"/>
              </a:spcAft>
              <a:buClr>
                <a:schemeClr val="dk2"/>
              </a:buClr>
              <a:buSzPts val="1200"/>
              <a:buFont typeface="Montserrat"/>
              <a:buChar char="–"/>
              <a:defRPr b="0" i="0" sz="1200" u="none" cap="none" strike="noStrike">
                <a:solidFill>
                  <a:schemeClr val="dk2"/>
                </a:solidFill>
                <a:latin typeface="Montserrat"/>
                <a:ea typeface="Montserrat"/>
                <a:cs typeface="Montserrat"/>
                <a:sym typeface="Montserrat"/>
              </a:defRPr>
            </a:lvl6pPr>
            <a:lvl7pPr indent="-292100" lvl="6" marL="3200400" marR="0" rtl="0" algn="l">
              <a:lnSpc>
                <a:spcPct val="130000"/>
              </a:lnSpc>
              <a:spcBef>
                <a:spcPts val="6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7pPr>
            <a:lvl8pPr indent="-292100" lvl="7" marL="3657600" marR="0" rtl="0" algn="l">
              <a:lnSpc>
                <a:spcPct val="130000"/>
              </a:lnSpc>
              <a:spcBef>
                <a:spcPts val="400"/>
              </a:spcBef>
              <a:spcAft>
                <a:spcPts val="0"/>
              </a:spcAft>
              <a:buClr>
                <a:schemeClr val="dk2"/>
              </a:buClr>
              <a:buSzPts val="1000"/>
              <a:buFont typeface="Montserrat"/>
              <a:buChar char="–"/>
              <a:defRPr b="0" i="0" sz="1000" u="none" cap="none" strike="noStrike">
                <a:solidFill>
                  <a:schemeClr val="dk2"/>
                </a:solidFill>
                <a:latin typeface="Montserrat"/>
                <a:ea typeface="Montserrat"/>
                <a:cs typeface="Montserrat"/>
                <a:sym typeface="Montserrat"/>
              </a:defRPr>
            </a:lvl8pPr>
            <a:lvl9pPr indent="-279400" lvl="8" marL="4114800" marR="0" rtl="0" algn="l">
              <a:lnSpc>
                <a:spcPct val="130000"/>
              </a:lnSpc>
              <a:spcBef>
                <a:spcPts val="400"/>
              </a:spcBef>
              <a:spcAft>
                <a:spcPts val="200"/>
              </a:spcAft>
              <a:buClr>
                <a:schemeClr val="dk2"/>
              </a:buClr>
              <a:buSzPts val="800"/>
              <a:buFont typeface="Montserrat"/>
              <a:buChar char="–"/>
              <a:defRPr b="0" i="0" sz="800" u="none" cap="none" strike="noStrike">
                <a:solidFill>
                  <a:schemeClr val="dk2"/>
                </a:solidFill>
                <a:latin typeface="Montserrat"/>
                <a:ea typeface="Montserrat"/>
                <a:cs typeface="Montserrat"/>
                <a:sym typeface="Montserrat"/>
              </a:defRPr>
            </a:lvl9pPr>
          </a:lstStyle>
          <a:p/>
        </p:txBody>
      </p:sp>
      <p:sp>
        <p:nvSpPr>
          <p:cNvPr id="57" name="Google Shape;57;p1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800"/>
              <a:buFont typeface="Arial"/>
              <a:buNone/>
              <a:defRPr b="0" i="0" sz="800" u="none" cap="none" strike="noStrike">
                <a:solidFill>
                  <a:schemeClr val="dk1"/>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pic>
        <p:nvPicPr>
          <p:cNvPr id="58" name="Google Shape;58;p10"/>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1.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
        <p:nvSpPr>
          <p:cNvPr id="130" name="Google Shape;130;p23"/>
          <p:cNvSpPr txBox="1"/>
          <p:nvPr>
            <p:ph idx="4294967295" type="ctrTitle"/>
          </p:nvPr>
        </p:nvSpPr>
        <p:spPr>
          <a:xfrm>
            <a:off x="458975" y="1438150"/>
            <a:ext cx="8226000" cy="18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000"/>
              <a:buNone/>
            </a:pPr>
            <a:r>
              <a:rPr lang="en-GB" sz="3000">
                <a:solidFill>
                  <a:srgbClr val="4B3241"/>
                </a:solidFill>
              </a:rPr>
              <a:t>Independent Living</a:t>
            </a:r>
            <a:br>
              <a:rPr lang="en-GB" sz="3000">
                <a:solidFill>
                  <a:srgbClr val="4B3241"/>
                </a:solidFill>
              </a:rPr>
            </a:br>
            <a:r>
              <a:rPr lang="en-GB" sz="3000">
                <a:solidFill>
                  <a:srgbClr val="4B3241"/>
                </a:solidFill>
              </a:rPr>
              <a:t>Unit 5 - World of Work</a:t>
            </a:r>
            <a:br>
              <a:rPr lang="en-GB"/>
            </a:br>
            <a:endParaRPr/>
          </a:p>
        </p:txBody>
      </p:sp>
      <p:sp>
        <p:nvSpPr>
          <p:cNvPr id="131" name="Google Shape;131;p23"/>
          <p:cNvSpPr txBox="1"/>
          <p:nvPr>
            <p:ph idx="4294967295" type="subTitle"/>
          </p:nvPr>
        </p:nvSpPr>
        <p:spPr>
          <a:xfrm>
            <a:off x="458975" y="445025"/>
            <a:ext cx="8226000" cy="792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sz="1800">
                <a:solidFill>
                  <a:srgbClr val="4B3241"/>
                </a:solidFill>
              </a:rPr>
              <a:t>Oak Specialist </a:t>
            </a:r>
            <a:endParaRPr sz="1800">
              <a:solidFill>
                <a:srgbClr val="4B3241"/>
              </a:solidFill>
            </a:endParaRPr>
          </a:p>
        </p:txBody>
      </p:sp>
      <p:sp>
        <p:nvSpPr>
          <p:cNvPr id="132" name="Google Shape;132;p23"/>
          <p:cNvSpPr txBox="1"/>
          <p:nvPr>
            <p:ph idx="4294967295" type="subTitle"/>
          </p:nvPr>
        </p:nvSpPr>
        <p:spPr>
          <a:xfrm>
            <a:off x="458975" y="4105475"/>
            <a:ext cx="3951000" cy="619500"/>
          </a:xfrm>
          <a:prstGeom prst="rect">
            <a:avLst/>
          </a:prstGeom>
          <a:noFill/>
          <a:ln>
            <a:noFill/>
          </a:ln>
        </p:spPr>
        <p:txBody>
          <a:bodyPr anchorCtr="0" anchor="b" bIns="0" lIns="0" spcFirstLastPara="1" rIns="0" wrap="square" tIns="0">
            <a:noAutofit/>
          </a:bodyPr>
          <a:lstStyle/>
          <a:p>
            <a:pPr indent="-330200" lvl="0" marL="457200" rtl="0" algn="l">
              <a:lnSpc>
                <a:spcPct val="130000"/>
              </a:lnSpc>
              <a:spcBef>
                <a:spcPts val="1000"/>
              </a:spcBef>
              <a:spcAft>
                <a:spcPts val="0"/>
              </a:spcAft>
              <a:buSzPts val="1600"/>
              <a:buNone/>
            </a:pPr>
            <a:r>
              <a:rPr lang="en-GB" sz="1400">
                <a:solidFill>
                  <a:srgbClr val="4B3241"/>
                </a:solidFill>
              </a:rPr>
              <a:t>Applying Learning</a:t>
            </a:r>
            <a:endParaRPr sz="1400">
              <a:solidFill>
                <a:srgbClr val="4B324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2"/>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a:ea typeface="Montserrat"/>
              <a:cs typeface="Montserrat"/>
              <a:sym typeface="Montserrat"/>
            </a:endParaRPr>
          </a:p>
        </p:txBody>
      </p:sp>
      <p:sp>
        <p:nvSpPr>
          <p:cNvPr id="213" name="Google Shape;213;p32"/>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Is this a benefit of work? </a:t>
            </a:r>
            <a:endParaRPr>
              <a:solidFill>
                <a:schemeClr val="dk2"/>
              </a:solidFill>
            </a:endParaRPr>
          </a:p>
        </p:txBody>
      </p:sp>
      <p:sp>
        <p:nvSpPr>
          <p:cNvPr id="214" name="Google Shape;214;p32"/>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t/>
            </a:r>
            <a:endParaRPr b="1" i="1">
              <a:solidFill>
                <a:srgbClr val="4D5156"/>
              </a:solidFill>
              <a:highlight>
                <a:srgbClr val="FFFFFF"/>
              </a:highlight>
            </a:endParaRPr>
          </a:p>
          <a:p>
            <a:pPr indent="0" lvl="0" marL="0" rtl="0" algn="l">
              <a:lnSpc>
                <a:spcPct val="130000"/>
              </a:lnSpc>
              <a:spcBef>
                <a:spcPts val="0"/>
              </a:spcBef>
              <a:spcAft>
                <a:spcPts val="0"/>
              </a:spcAft>
              <a:buSzPts val="1600"/>
              <a:buNone/>
            </a:pPr>
            <a:r>
              <a:rPr b="1" i="1" lang="en-GB">
                <a:solidFill>
                  <a:srgbClr val="4D5156"/>
                </a:solidFill>
                <a:highlight>
                  <a:srgbClr val="FFFFFF"/>
                </a:highlight>
              </a:rPr>
              <a:t>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solidFill>
                <a:srgbClr val="FF0000"/>
              </a:solidFill>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solidFill>
                  <a:srgbClr val="4D5156"/>
                </a:solidFill>
                <a:highlight>
                  <a:srgbClr val="FFFFFF"/>
                </a:highlight>
              </a:rPr>
              <a:t>I get to meet new people</a:t>
            </a:r>
            <a:endParaRPr/>
          </a:p>
          <a:p>
            <a:pPr indent="0" lvl="0" marL="0" rtl="0" algn="l">
              <a:lnSpc>
                <a:spcPct val="130000"/>
              </a:lnSpc>
              <a:spcBef>
                <a:spcPts val="0"/>
              </a:spcBef>
              <a:spcAft>
                <a:spcPts val="0"/>
              </a:spcAft>
              <a:buSzPts val="1600"/>
              <a:buNone/>
            </a:pPr>
            <a:r>
              <a:t/>
            </a:r>
            <a:endParaRPr>
              <a:solidFill>
                <a:srgbClr val="FF0000"/>
              </a:solidFill>
            </a:endParaRPr>
          </a:p>
        </p:txBody>
      </p:sp>
      <p:sp>
        <p:nvSpPr>
          <p:cNvPr id="215" name="Google Shape;215;p3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pic>
        <p:nvPicPr>
          <p:cNvPr id="216" name="Google Shape;216;p32"/>
          <p:cNvPicPr preferRelativeResize="0"/>
          <p:nvPr/>
        </p:nvPicPr>
        <p:blipFill>
          <a:blip r:embed="rId3">
            <a:alphaModFix/>
          </a:blip>
          <a:stretch>
            <a:fillRect/>
          </a:stretch>
        </p:blipFill>
        <p:spPr>
          <a:xfrm>
            <a:off x="2193777" y="866450"/>
            <a:ext cx="4422726" cy="29473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3"/>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a:ea typeface="Montserrat"/>
              <a:cs typeface="Montserrat"/>
              <a:sym typeface="Montserrat"/>
            </a:endParaRPr>
          </a:p>
        </p:txBody>
      </p:sp>
      <p:sp>
        <p:nvSpPr>
          <p:cNvPr id="222" name="Google Shape;222;p3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Is this a benefit of work? </a:t>
            </a:r>
            <a:endParaRPr>
              <a:solidFill>
                <a:schemeClr val="dk2"/>
              </a:solidFill>
            </a:endParaRPr>
          </a:p>
        </p:txBody>
      </p:sp>
      <p:sp>
        <p:nvSpPr>
          <p:cNvPr id="223" name="Google Shape;223;p33"/>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t/>
            </a:r>
            <a:endParaRPr b="1" i="1">
              <a:solidFill>
                <a:srgbClr val="4D5156"/>
              </a:solidFill>
              <a:highlight>
                <a:srgbClr val="FFFFFF"/>
              </a:highlight>
            </a:endParaRPr>
          </a:p>
          <a:p>
            <a:pPr indent="0" lvl="0" marL="0" rtl="0" algn="l">
              <a:lnSpc>
                <a:spcPct val="130000"/>
              </a:lnSpc>
              <a:spcBef>
                <a:spcPts val="0"/>
              </a:spcBef>
              <a:spcAft>
                <a:spcPts val="0"/>
              </a:spcAft>
              <a:buSzPts val="1600"/>
              <a:buNone/>
            </a:pPr>
            <a:r>
              <a:rPr b="1" i="1" lang="en-GB">
                <a:solidFill>
                  <a:srgbClr val="4D5156"/>
                </a:solidFill>
                <a:highlight>
                  <a:srgbClr val="FFFFFF"/>
                </a:highlight>
              </a:rPr>
              <a:t>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solidFill>
                <a:srgbClr val="FF0000"/>
              </a:solidFill>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solidFill>
                  <a:srgbClr val="4D5156"/>
                </a:solidFill>
                <a:highlight>
                  <a:srgbClr val="FFFFFF"/>
                </a:highlight>
              </a:rPr>
              <a:t>I get to watch TV</a:t>
            </a:r>
            <a:endParaRPr/>
          </a:p>
          <a:p>
            <a:pPr indent="0" lvl="0" marL="0" rtl="0" algn="l">
              <a:lnSpc>
                <a:spcPct val="130000"/>
              </a:lnSpc>
              <a:spcBef>
                <a:spcPts val="0"/>
              </a:spcBef>
              <a:spcAft>
                <a:spcPts val="0"/>
              </a:spcAft>
              <a:buSzPts val="1600"/>
              <a:buNone/>
            </a:pPr>
            <a:r>
              <a:t/>
            </a:r>
            <a:endParaRPr>
              <a:solidFill>
                <a:srgbClr val="FF0000"/>
              </a:solidFill>
            </a:endParaRPr>
          </a:p>
        </p:txBody>
      </p:sp>
      <p:sp>
        <p:nvSpPr>
          <p:cNvPr id="224" name="Google Shape;224;p3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pic>
        <p:nvPicPr>
          <p:cNvPr id="225" name="Google Shape;225;p33"/>
          <p:cNvPicPr preferRelativeResize="0"/>
          <p:nvPr/>
        </p:nvPicPr>
        <p:blipFill>
          <a:blip r:embed="rId3">
            <a:alphaModFix/>
          </a:blip>
          <a:stretch>
            <a:fillRect/>
          </a:stretch>
        </p:blipFill>
        <p:spPr>
          <a:xfrm>
            <a:off x="2484725" y="960975"/>
            <a:ext cx="4645049" cy="3098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4"/>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a:ea typeface="Montserrat"/>
              <a:cs typeface="Montserrat"/>
              <a:sym typeface="Montserrat"/>
            </a:endParaRPr>
          </a:p>
        </p:txBody>
      </p:sp>
      <p:sp>
        <p:nvSpPr>
          <p:cNvPr id="231" name="Google Shape;231;p34"/>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Is this a benefit of work? </a:t>
            </a:r>
            <a:endParaRPr>
              <a:solidFill>
                <a:schemeClr val="dk2"/>
              </a:solidFill>
            </a:endParaRPr>
          </a:p>
        </p:txBody>
      </p:sp>
      <p:sp>
        <p:nvSpPr>
          <p:cNvPr id="232" name="Google Shape;232;p34"/>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t/>
            </a:r>
            <a:endParaRPr b="1" i="1">
              <a:solidFill>
                <a:srgbClr val="4D5156"/>
              </a:solidFill>
              <a:highlight>
                <a:srgbClr val="FFFFFF"/>
              </a:highlight>
            </a:endParaRPr>
          </a:p>
          <a:p>
            <a:pPr indent="0" lvl="0" marL="0" rtl="0" algn="l">
              <a:lnSpc>
                <a:spcPct val="130000"/>
              </a:lnSpc>
              <a:spcBef>
                <a:spcPts val="0"/>
              </a:spcBef>
              <a:spcAft>
                <a:spcPts val="0"/>
              </a:spcAft>
              <a:buSzPts val="1600"/>
              <a:buNone/>
            </a:pPr>
            <a:r>
              <a:rPr b="1" i="1" lang="en-GB">
                <a:solidFill>
                  <a:srgbClr val="4D5156"/>
                </a:solidFill>
                <a:highlight>
                  <a:srgbClr val="FFFFFF"/>
                </a:highlight>
              </a:rPr>
              <a:t>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solidFill>
                <a:srgbClr val="FF0000"/>
              </a:solidFill>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t>I get a shop discount!</a:t>
            </a:r>
            <a:endParaRPr/>
          </a:p>
          <a:p>
            <a:pPr indent="0" lvl="0" marL="0" rtl="0" algn="l">
              <a:lnSpc>
                <a:spcPct val="130000"/>
              </a:lnSpc>
              <a:spcBef>
                <a:spcPts val="0"/>
              </a:spcBef>
              <a:spcAft>
                <a:spcPts val="0"/>
              </a:spcAft>
              <a:buSzPts val="1600"/>
              <a:buNone/>
            </a:pPr>
            <a:r>
              <a:t/>
            </a:r>
            <a:endParaRPr>
              <a:solidFill>
                <a:srgbClr val="FF0000"/>
              </a:solidFill>
            </a:endParaRPr>
          </a:p>
        </p:txBody>
      </p:sp>
      <p:sp>
        <p:nvSpPr>
          <p:cNvPr id="233" name="Google Shape;233;p34"/>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pic>
        <p:nvPicPr>
          <p:cNvPr id="234" name="Google Shape;234;p34"/>
          <p:cNvPicPr preferRelativeResize="0"/>
          <p:nvPr/>
        </p:nvPicPr>
        <p:blipFill>
          <a:blip r:embed="rId3">
            <a:alphaModFix/>
          </a:blip>
          <a:stretch>
            <a:fillRect/>
          </a:stretch>
        </p:blipFill>
        <p:spPr>
          <a:xfrm>
            <a:off x="2405575" y="1024625"/>
            <a:ext cx="4206675" cy="2813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5"/>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a:ea typeface="Montserrat"/>
              <a:cs typeface="Montserrat"/>
              <a:sym typeface="Montserrat"/>
            </a:endParaRPr>
          </a:p>
        </p:txBody>
      </p:sp>
      <p:sp>
        <p:nvSpPr>
          <p:cNvPr id="240" name="Google Shape;240;p35"/>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Is this a benefit of work? </a:t>
            </a:r>
            <a:endParaRPr>
              <a:solidFill>
                <a:schemeClr val="dk2"/>
              </a:solidFill>
            </a:endParaRPr>
          </a:p>
        </p:txBody>
      </p:sp>
      <p:sp>
        <p:nvSpPr>
          <p:cNvPr id="241" name="Google Shape;241;p35"/>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t/>
            </a:r>
            <a:endParaRPr b="1" i="1">
              <a:solidFill>
                <a:srgbClr val="4D5156"/>
              </a:solidFill>
              <a:highlight>
                <a:srgbClr val="FFFFFF"/>
              </a:highlight>
            </a:endParaRPr>
          </a:p>
          <a:p>
            <a:pPr indent="0" lvl="0" marL="0" rtl="0" algn="l">
              <a:lnSpc>
                <a:spcPct val="130000"/>
              </a:lnSpc>
              <a:spcBef>
                <a:spcPts val="0"/>
              </a:spcBef>
              <a:spcAft>
                <a:spcPts val="0"/>
              </a:spcAft>
              <a:buSzPts val="1600"/>
              <a:buNone/>
            </a:pPr>
            <a:r>
              <a:rPr b="1" i="1" lang="en-GB">
                <a:solidFill>
                  <a:srgbClr val="4D5156"/>
                </a:solidFill>
                <a:highlight>
                  <a:srgbClr val="FFFFFF"/>
                </a:highlight>
              </a:rPr>
              <a:t>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solidFill>
                <a:srgbClr val="FF0000"/>
              </a:solidFill>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t>I can turn up when I want</a:t>
            </a:r>
            <a:endParaRPr/>
          </a:p>
          <a:p>
            <a:pPr indent="0" lvl="0" marL="0" rtl="0" algn="l">
              <a:lnSpc>
                <a:spcPct val="130000"/>
              </a:lnSpc>
              <a:spcBef>
                <a:spcPts val="0"/>
              </a:spcBef>
              <a:spcAft>
                <a:spcPts val="0"/>
              </a:spcAft>
              <a:buSzPts val="1600"/>
              <a:buNone/>
            </a:pPr>
            <a:r>
              <a:t/>
            </a:r>
            <a:endParaRPr>
              <a:solidFill>
                <a:srgbClr val="FF0000"/>
              </a:solidFill>
            </a:endParaRPr>
          </a:p>
        </p:txBody>
      </p:sp>
      <p:sp>
        <p:nvSpPr>
          <p:cNvPr id="242" name="Google Shape;242;p35"/>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pic>
        <p:nvPicPr>
          <p:cNvPr id="243" name="Google Shape;243;p35"/>
          <p:cNvPicPr preferRelativeResize="0"/>
          <p:nvPr/>
        </p:nvPicPr>
        <p:blipFill rotWithShape="1">
          <a:blip r:embed="rId3">
            <a:alphaModFix/>
          </a:blip>
          <a:srcRect b="0" l="0" r="0" t="13539"/>
          <a:stretch/>
        </p:blipFill>
        <p:spPr>
          <a:xfrm>
            <a:off x="3458900" y="890375"/>
            <a:ext cx="2721225" cy="352922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36"/>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a:ea typeface="Montserrat"/>
              <a:cs typeface="Montserrat"/>
              <a:sym typeface="Montserrat"/>
            </a:endParaRPr>
          </a:p>
        </p:txBody>
      </p:sp>
      <p:sp>
        <p:nvSpPr>
          <p:cNvPr id="249" name="Google Shape;249;p3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Is this a benefit of work? </a:t>
            </a:r>
            <a:endParaRPr>
              <a:solidFill>
                <a:schemeClr val="dk2"/>
              </a:solidFill>
            </a:endParaRPr>
          </a:p>
        </p:txBody>
      </p:sp>
      <p:sp>
        <p:nvSpPr>
          <p:cNvPr id="250" name="Google Shape;250;p36"/>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t/>
            </a:r>
            <a:endParaRPr b="1" i="1">
              <a:solidFill>
                <a:srgbClr val="4D5156"/>
              </a:solidFill>
              <a:highlight>
                <a:srgbClr val="FFFFFF"/>
              </a:highlight>
            </a:endParaRPr>
          </a:p>
          <a:p>
            <a:pPr indent="0" lvl="0" marL="0" rtl="0" algn="l">
              <a:lnSpc>
                <a:spcPct val="130000"/>
              </a:lnSpc>
              <a:spcBef>
                <a:spcPts val="0"/>
              </a:spcBef>
              <a:spcAft>
                <a:spcPts val="0"/>
              </a:spcAft>
              <a:buSzPts val="1600"/>
              <a:buNone/>
            </a:pPr>
            <a:r>
              <a:rPr b="1" i="1" lang="en-GB">
                <a:solidFill>
                  <a:srgbClr val="4D5156"/>
                </a:solidFill>
                <a:highlight>
                  <a:srgbClr val="FFFFFF"/>
                </a:highlight>
              </a:rPr>
              <a:t>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solidFill>
                <a:srgbClr val="FF0000"/>
              </a:solidFill>
            </a:endParaRPr>
          </a:p>
          <a:p>
            <a:pPr indent="0" lvl="0" marL="0" rtl="0" algn="l">
              <a:lnSpc>
                <a:spcPct val="130000"/>
              </a:lnSpc>
              <a:spcBef>
                <a:spcPts val="0"/>
              </a:spcBef>
              <a:spcAft>
                <a:spcPts val="0"/>
              </a:spcAft>
              <a:buSzPts val="1600"/>
              <a:buNone/>
            </a:pPr>
            <a:r>
              <a:rPr lang="en-GB">
                <a:solidFill>
                  <a:srgbClr val="FF0000"/>
                </a:solidFill>
              </a:rPr>
              <a:t> </a:t>
            </a:r>
            <a:endParaRPr>
              <a:solidFill>
                <a:srgbClr val="FF0000"/>
              </a:solidFill>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t>I get to chat to my friends all day</a:t>
            </a:r>
            <a:endParaRPr/>
          </a:p>
          <a:p>
            <a:pPr indent="0" lvl="0" marL="0" rtl="0" algn="l">
              <a:lnSpc>
                <a:spcPct val="130000"/>
              </a:lnSpc>
              <a:spcBef>
                <a:spcPts val="0"/>
              </a:spcBef>
              <a:spcAft>
                <a:spcPts val="0"/>
              </a:spcAft>
              <a:buSzPts val="1600"/>
              <a:buNone/>
            </a:pPr>
            <a:r>
              <a:t/>
            </a:r>
            <a:endParaRPr>
              <a:solidFill>
                <a:srgbClr val="FF0000"/>
              </a:solidFill>
            </a:endParaRPr>
          </a:p>
        </p:txBody>
      </p:sp>
      <p:sp>
        <p:nvSpPr>
          <p:cNvPr id="251" name="Google Shape;251;p3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pic>
        <p:nvPicPr>
          <p:cNvPr id="252" name="Google Shape;252;p36"/>
          <p:cNvPicPr preferRelativeResize="0"/>
          <p:nvPr/>
        </p:nvPicPr>
        <p:blipFill>
          <a:blip r:embed="rId3">
            <a:alphaModFix/>
          </a:blip>
          <a:stretch>
            <a:fillRect/>
          </a:stretch>
        </p:blipFill>
        <p:spPr>
          <a:xfrm>
            <a:off x="405326" y="1171225"/>
            <a:ext cx="4050001" cy="2327200"/>
          </a:xfrm>
          <a:prstGeom prst="rect">
            <a:avLst/>
          </a:prstGeom>
          <a:noFill/>
          <a:ln>
            <a:noFill/>
          </a:ln>
        </p:spPr>
      </p:pic>
      <p:pic>
        <p:nvPicPr>
          <p:cNvPr id="253" name="Google Shape;253;p36"/>
          <p:cNvPicPr preferRelativeResize="0"/>
          <p:nvPr/>
        </p:nvPicPr>
        <p:blipFill>
          <a:blip r:embed="rId4">
            <a:alphaModFix/>
          </a:blip>
          <a:stretch>
            <a:fillRect/>
          </a:stretch>
        </p:blipFill>
        <p:spPr>
          <a:xfrm>
            <a:off x="4775650" y="1171226"/>
            <a:ext cx="3964900" cy="2294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37"/>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a:ea typeface="Montserrat"/>
              <a:cs typeface="Montserrat"/>
              <a:sym typeface="Montserrat"/>
            </a:endParaRPr>
          </a:p>
        </p:txBody>
      </p:sp>
      <p:sp>
        <p:nvSpPr>
          <p:cNvPr id="259" name="Google Shape;259;p37"/>
          <p:cNvSpPr txBox="1"/>
          <p:nvPr>
            <p:ph type="title"/>
          </p:nvPr>
        </p:nvSpPr>
        <p:spPr>
          <a:xfrm>
            <a:off x="458975" y="444500"/>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Is this a benefit of work? </a:t>
            </a:r>
            <a:endParaRPr>
              <a:solidFill>
                <a:schemeClr val="dk2"/>
              </a:solidFill>
            </a:endParaRPr>
          </a:p>
        </p:txBody>
      </p:sp>
      <p:sp>
        <p:nvSpPr>
          <p:cNvPr id="260" name="Google Shape;260;p37"/>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t/>
            </a:r>
            <a:endParaRPr b="1" i="1">
              <a:solidFill>
                <a:srgbClr val="4D5156"/>
              </a:solidFill>
              <a:highlight>
                <a:srgbClr val="FFFFFF"/>
              </a:highlight>
            </a:endParaRPr>
          </a:p>
          <a:p>
            <a:pPr indent="0" lvl="0" marL="0" rtl="0" algn="l">
              <a:lnSpc>
                <a:spcPct val="130000"/>
              </a:lnSpc>
              <a:spcBef>
                <a:spcPts val="0"/>
              </a:spcBef>
              <a:spcAft>
                <a:spcPts val="0"/>
              </a:spcAft>
              <a:buSzPts val="1600"/>
              <a:buNone/>
            </a:pPr>
            <a:r>
              <a:rPr b="1" i="1" lang="en-GB">
                <a:solidFill>
                  <a:srgbClr val="4D5156"/>
                </a:solidFill>
                <a:highlight>
                  <a:srgbClr val="FFFFFF"/>
                </a:highlight>
              </a:rPr>
              <a:t>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solidFill>
                <a:srgbClr val="FF0000"/>
              </a:solidFill>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t>I get paid</a:t>
            </a:r>
            <a:endParaRPr/>
          </a:p>
          <a:p>
            <a:pPr indent="0" lvl="0" marL="0" rtl="0" algn="l">
              <a:lnSpc>
                <a:spcPct val="130000"/>
              </a:lnSpc>
              <a:spcBef>
                <a:spcPts val="0"/>
              </a:spcBef>
              <a:spcAft>
                <a:spcPts val="0"/>
              </a:spcAft>
              <a:buSzPts val="1600"/>
              <a:buNone/>
            </a:pPr>
            <a:r>
              <a:t/>
            </a:r>
            <a:endParaRPr>
              <a:solidFill>
                <a:srgbClr val="FF0000"/>
              </a:solidFill>
            </a:endParaRPr>
          </a:p>
        </p:txBody>
      </p:sp>
      <p:sp>
        <p:nvSpPr>
          <p:cNvPr id="261" name="Google Shape;261;p37"/>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pic>
        <p:nvPicPr>
          <p:cNvPr id="262" name="Google Shape;262;p37"/>
          <p:cNvPicPr preferRelativeResize="0"/>
          <p:nvPr/>
        </p:nvPicPr>
        <p:blipFill rotWithShape="1">
          <a:blip r:embed="rId3">
            <a:alphaModFix/>
          </a:blip>
          <a:srcRect b="0" l="0" r="0" t="0"/>
          <a:stretch/>
        </p:blipFill>
        <p:spPr>
          <a:xfrm>
            <a:off x="6069375" y="1119300"/>
            <a:ext cx="544403" cy="140225"/>
          </a:xfrm>
          <a:prstGeom prst="rect">
            <a:avLst/>
          </a:prstGeom>
          <a:noFill/>
          <a:ln>
            <a:noFill/>
          </a:ln>
        </p:spPr>
      </p:pic>
      <p:pic>
        <p:nvPicPr>
          <p:cNvPr id="263" name="Google Shape;263;p37"/>
          <p:cNvPicPr preferRelativeResize="0"/>
          <p:nvPr/>
        </p:nvPicPr>
        <p:blipFill rotWithShape="1">
          <a:blip r:embed="rId3">
            <a:alphaModFix/>
          </a:blip>
          <a:srcRect b="0" l="0" r="0" t="0"/>
          <a:stretch/>
        </p:blipFill>
        <p:spPr>
          <a:xfrm>
            <a:off x="6711325" y="1119300"/>
            <a:ext cx="544403" cy="140225"/>
          </a:xfrm>
          <a:prstGeom prst="rect">
            <a:avLst/>
          </a:prstGeom>
          <a:noFill/>
          <a:ln>
            <a:noFill/>
          </a:ln>
        </p:spPr>
      </p:pic>
      <p:pic>
        <p:nvPicPr>
          <p:cNvPr id="264" name="Google Shape;264;p37"/>
          <p:cNvPicPr preferRelativeResize="0"/>
          <p:nvPr/>
        </p:nvPicPr>
        <p:blipFill rotWithShape="1">
          <a:blip r:embed="rId3">
            <a:alphaModFix/>
          </a:blip>
          <a:srcRect b="0" l="0" r="0" t="0"/>
          <a:stretch/>
        </p:blipFill>
        <p:spPr>
          <a:xfrm>
            <a:off x="4336800" y="985400"/>
            <a:ext cx="605600" cy="229500"/>
          </a:xfrm>
          <a:prstGeom prst="rect">
            <a:avLst/>
          </a:prstGeom>
          <a:noFill/>
          <a:ln>
            <a:noFill/>
          </a:ln>
        </p:spPr>
      </p:pic>
      <p:pic>
        <p:nvPicPr>
          <p:cNvPr id="265" name="Google Shape;265;p37"/>
          <p:cNvPicPr preferRelativeResize="0"/>
          <p:nvPr/>
        </p:nvPicPr>
        <p:blipFill rotWithShape="1">
          <a:blip r:embed="rId3">
            <a:alphaModFix/>
          </a:blip>
          <a:srcRect b="0" l="0" r="0" t="0"/>
          <a:stretch/>
        </p:blipFill>
        <p:spPr>
          <a:xfrm>
            <a:off x="5210800" y="985400"/>
            <a:ext cx="544403" cy="140225"/>
          </a:xfrm>
          <a:prstGeom prst="rect">
            <a:avLst/>
          </a:prstGeom>
          <a:noFill/>
          <a:ln>
            <a:noFill/>
          </a:ln>
        </p:spPr>
      </p:pic>
      <p:pic>
        <p:nvPicPr>
          <p:cNvPr id="266" name="Google Shape;266;p37"/>
          <p:cNvPicPr preferRelativeResize="0"/>
          <p:nvPr/>
        </p:nvPicPr>
        <p:blipFill>
          <a:blip r:embed="rId4">
            <a:alphaModFix/>
          </a:blip>
          <a:stretch>
            <a:fillRect/>
          </a:stretch>
        </p:blipFill>
        <p:spPr>
          <a:xfrm>
            <a:off x="528200" y="1036600"/>
            <a:ext cx="4038425" cy="2690450"/>
          </a:xfrm>
          <a:prstGeom prst="rect">
            <a:avLst/>
          </a:prstGeom>
          <a:noFill/>
          <a:ln>
            <a:noFill/>
          </a:ln>
        </p:spPr>
      </p:pic>
      <p:pic>
        <p:nvPicPr>
          <p:cNvPr id="267" name="Google Shape;267;p37"/>
          <p:cNvPicPr preferRelativeResize="0"/>
          <p:nvPr/>
        </p:nvPicPr>
        <p:blipFill>
          <a:blip r:embed="rId5">
            <a:alphaModFix/>
          </a:blip>
          <a:stretch>
            <a:fillRect/>
          </a:stretch>
        </p:blipFill>
        <p:spPr>
          <a:xfrm>
            <a:off x="4761172" y="997936"/>
            <a:ext cx="3775326" cy="280531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8"/>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a:ea typeface="Montserrat"/>
              <a:cs typeface="Montserrat"/>
              <a:sym typeface="Montserrat"/>
            </a:endParaRPr>
          </a:p>
        </p:txBody>
      </p:sp>
      <p:sp>
        <p:nvSpPr>
          <p:cNvPr id="273" name="Google Shape;273;p38"/>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Part 2 - Do a task - get a reward </a:t>
            </a:r>
            <a:endParaRPr>
              <a:solidFill>
                <a:schemeClr val="dk2"/>
              </a:solidFill>
            </a:endParaRPr>
          </a:p>
        </p:txBody>
      </p:sp>
      <p:sp>
        <p:nvSpPr>
          <p:cNvPr id="274" name="Google Shape;274;p38"/>
          <p:cNvSpPr txBox="1"/>
          <p:nvPr>
            <p:ph idx="1" type="body"/>
          </p:nvPr>
        </p:nvSpPr>
        <p:spPr>
          <a:xfrm>
            <a:off x="458975" y="1438150"/>
            <a:ext cx="8226000" cy="3162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What can you do to help your household and earn a reward?</a:t>
            </a:r>
            <a:endParaRPr b="1" i="1">
              <a:solidFill>
                <a:srgbClr val="4D5156"/>
              </a:solidFill>
              <a:highlight>
                <a:srgbClr val="FFFFFF"/>
              </a:highlight>
            </a:endParaRPr>
          </a:p>
          <a:p>
            <a:pPr indent="0" lvl="0" marL="0" rtl="0" algn="l">
              <a:lnSpc>
                <a:spcPct val="130000"/>
              </a:lnSpc>
              <a:spcBef>
                <a:spcPts val="0"/>
              </a:spcBef>
              <a:spcAft>
                <a:spcPts val="0"/>
              </a:spcAft>
              <a:buSzPts val="1600"/>
              <a:buNone/>
            </a:pPr>
            <a:r>
              <a:t/>
            </a:r>
            <a:endParaRPr b="1" i="1">
              <a:solidFill>
                <a:srgbClr val="4D5156"/>
              </a:solidFill>
              <a:highlight>
                <a:srgbClr val="FFFFFF"/>
              </a:highlight>
            </a:endParaRPr>
          </a:p>
          <a:p>
            <a:pPr indent="0" lvl="0" marL="0" rtl="0" algn="l">
              <a:lnSpc>
                <a:spcPct val="130000"/>
              </a:lnSpc>
              <a:spcBef>
                <a:spcPts val="0"/>
              </a:spcBef>
              <a:spcAft>
                <a:spcPts val="0"/>
              </a:spcAft>
              <a:buSzPts val="1600"/>
              <a:buNone/>
            </a:pPr>
            <a:r>
              <a:t/>
            </a:r>
            <a:endParaRPr b="1" i="1">
              <a:solidFill>
                <a:srgbClr val="4D5156"/>
              </a:solidFill>
              <a:highlight>
                <a:srgbClr val="FFFFFF"/>
              </a:highlight>
            </a:endParaRPr>
          </a:p>
          <a:p>
            <a:pPr indent="0" lvl="0" marL="0" rtl="0" algn="l">
              <a:lnSpc>
                <a:spcPct val="130000"/>
              </a:lnSpc>
              <a:spcBef>
                <a:spcPts val="0"/>
              </a:spcBef>
              <a:spcAft>
                <a:spcPts val="0"/>
              </a:spcAft>
              <a:buSzPts val="1600"/>
              <a:buNone/>
            </a:pPr>
            <a:r>
              <a:t/>
            </a:r>
            <a:endParaRPr b="1" i="1">
              <a:solidFill>
                <a:srgbClr val="4D5156"/>
              </a:solidFill>
              <a:highlight>
                <a:srgbClr val="FFFFFF"/>
              </a:highlight>
            </a:endParaRPr>
          </a:p>
          <a:p>
            <a:pPr indent="0" lvl="0" marL="0" rtl="0" algn="l">
              <a:lnSpc>
                <a:spcPct val="130000"/>
              </a:lnSpc>
              <a:spcBef>
                <a:spcPts val="0"/>
              </a:spcBef>
              <a:spcAft>
                <a:spcPts val="0"/>
              </a:spcAft>
              <a:buSzPts val="1600"/>
              <a:buNone/>
            </a:pPr>
            <a:r>
              <a:t/>
            </a:r>
            <a:endParaRPr b="1" i="1">
              <a:solidFill>
                <a:srgbClr val="4D5156"/>
              </a:solidFill>
              <a:highlight>
                <a:srgbClr val="FFFFFF"/>
              </a:highlight>
            </a:endParaRPr>
          </a:p>
          <a:p>
            <a:pPr indent="0" lvl="0" marL="0" rtl="0" algn="l">
              <a:lnSpc>
                <a:spcPct val="130000"/>
              </a:lnSpc>
              <a:spcBef>
                <a:spcPts val="0"/>
              </a:spcBef>
              <a:spcAft>
                <a:spcPts val="0"/>
              </a:spcAft>
              <a:buSzPts val="1600"/>
              <a:buNone/>
            </a:pPr>
            <a:r>
              <a:t/>
            </a:r>
            <a:endParaRPr b="1" i="1">
              <a:solidFill>
                <a:srgbClr val="4D5156"/>
              </a:solidFill>
              <a:highlight>
                <a:srgbClr val="FFFFFF"/>
              </a:highlight>
            </a:endParaRPr>
          </a:p>
          <a:p>
            <a:pPr indent="0" lvl="0" marL="0" rtl="0" algn="l">
              <a:lnSpc>
                <a:spcPct val="130000"/>
              </a:lnSpc>
              <a:spcBef>
                <a:spcPts val="0"/>
              </a:spcBef>
              <a:spcAft>
                <a:spcPts val="0"/>
              </a:spcAft>
              <a:buSzPts val="1600"/>
              <a:buNone/>
            </a:pPr>
            <a:r>
              <a:t/>
            </a:r>
            <a:endParaRPr b="1" i="1">
              <a:solidFill>
                <a:srgbClr val="4D5156"/>
              </a:solidFill>
              <a:highlight>
                <a:srgbClr val="FFFFFF"/>
              </a:highlight>
            </a:endParaRPr>
          </a:p>
          <a:p>
            <a:pPr indent="0" lvl="0" marL="0" rtl="0" algn="l">
              <a:lnSpc>
                <a:spcPct val="130000"/>
              </a:lnSpc>
              <a:spcBef>
                <a:spcPts val="0"/>
              </a:spcBef>
              <a:spcAft>
                <a:spcPts val="0"/>
              </a:spcAft>
              <a:buSzPts val="1600"/>
              <a:buNone/>
            </a:pPr>
            <a:r>
              <a:t/>
            </a:r>
            <a:endParaRPr b="1" i="1">
              <a:solidFill>
                <a:srgbClr val="4D5156"/>
              </a:solidFill>
              <a:highlight>
                <a:srgbClr val="FFFFFF"/>
              </a:highlight>
            </a:endParaRPr>
          </a:p>
          <a:p>
            <a:pPr indent="0" lvl="0" marL="0" rtl="0" algn="l">
              <a:lnSpc>
                <a:spcPct val="130000"/>
              </a:lnSpc>
              <a:spcBef>
                <a:spcPts val="0"/>
              </a:spcBef>
              <a:spcAft>
                <a:spcPts val="0"/>
              </a:spcAft>
              <a:buSzPts val="1600"/>
              <a:buNone/>
            </a:pPr>
            <a:r>
              <a:t/>
            </a:r>
            <a:endParaRPr>
              <a:solidFill>
                <a:srgbClr val="FF0000"/>
              </a:solidFill>
              <a:highlight>
                <a:srgbClr val="FFFFFF"/>
              </a:highlight>
            </a:endParaRPr>
          </a:p>
          <a:p>
            <a:pPr indent="0" lvl="0" marL="0" rtl="0" algn="l">
              <a:lnSpc>
                <a:spcPct val="130000"/>
              </a:lnSpc>
              <a:spcBef>
                <a:spcPts val="0"/>
              </a:spcBef>
              <a:spcAft>
                <a:spcPts val="0"/>
              </a:spcAft>
              <a:buSzPts val="1600"/>
              <a:buNone/>
            </a:pPr>
            <a:r>
              <a:t/>
            </a:r>
            <a:endParaRPr>
              <a:solidFill>
                <a:srgbClr val="FF0000"/>
              </a:solidFill>
              <a:highlight>
                <a:srgbClr val="FFFFFF"/>
              </a:highlight>
            </a:endParaRPr>
          </a:p>
          <a:p>
            <a:pPr indent="0" lvl="0" marL="0" rtl="0" algn="l">
              <a:lnSpc>
                <a:spcPct val="130000"/>
              </a:lnSpc>
              <a:spcBef>
                <a:spcPts val="0"/>
              </a:spcBef>
              <a:spcAft>
                <a:spcPts val="0"/>
              </a:spcAft>
              <a:buSzPts val="1600"/>
              <a:buNone/>
            </a:pPr>
            <a:r>
              <a:rPr b="1" i="1" lang="en-GB">
                <a:solidFill>
                  <a:srgbClr val="4D5156"/>
                </a:solidFill>
                <a:highlight>
                  <a:srgbClr val="FFFFFF"/>
                </a:highlight>
              </a:rPr>
              <a:t> </a:t>
            </a:r>
            <a:endParaRPr/>
          </a:p>
          <a:p>
            <a:pPr indent="0" lvl="0" marL="0" rtl="0" algn="l">
              <a:lnSpc>
                <a:spcPct val="130000"/>
              </a:lnSpc>
              <a:spcBef>
                <a:spcPts val="0"/>
              </a:spcBef>
              <a:spcAft>
                <a:spcPts val="0"/>
              </a:spcAft>
              <a:buSzPts val="1600"/>
              <a:buNone/>
            </a:pPr>
            <a:r>
              <a:t/>
            </a:r>
            <a:endParaRPr/>
          </a:p>
        </p:txBody>
      </p:sp>
      <p:sp>
        <p:nvSpPr>
          <p:cNvPr id="275" name="Google Shape;275;p3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graphicFrame>
        <p:nvGraphicFramePr>
          <p:cNvPr id="276" name="Google Shape;276;p38"/>
          <p:cNvGraphicFramePr/>
          <p:nvPr/>
        </p:nvGraphicFramePr>
        <p:xfrm>
          <a:off x="952500" y="1900175"/>
          <a:ext cx="3000000" cy="3000000"/>
        </p:xfrm>
        <a:graphic>
          <a:graphicData uri="http://schemas.openxmlformats.org/drawingml/2006/table">
            <a:tbl>
              <a:tblPr>
                <a:noFill/>
                <a:tableStyleId>{ECB6AABE-22D4-4C4B-98E6-9D96C5764FC7}</a:tableStyleId>
              </a:tblPr>
              <a:tblGrid>
                <a:gridCol w="3619500"/>
                <a:gridCol w="3619500"/>
              </a:tblGrid>
              <a:tr h="631500">
                <a:tc>
                  <a:txBody>
                    <a:bodyPr/>
                    <a:lstStyle/>
                    <a:p>
                      <a:pPr indent="0" lvl="0" marL="0" marR="0" rtl="0" algn="ctr">
                        <a:lnSpc>
                          <a:spcPct val="100000"/>
                        </a:lnSpc>
                        <a:spcBef>
                          <a:spcPts val="0"/>
                        </a:spcBef>
                        <a:spcAft>
                          <a:spcPts val="0"/>
                        </a:spcAft>
                        <a:buClr>
                          <a:srgbClr val="000000"/>
                        </a:buClr>
                        <a:buSzPts val="1600"/>
                        <a:buFont typeface="Arial"/>
                        <a:buNone/>
                      </a:pPr>
                      <a:r>
                        <a:rPr lang="en-GB" sz="1600" u="none" cap="none" strike="noStrike">
                          <a:solidFill>
                            <a:schemeClr val="dk2"/>
                          </a:solidFill>
                          <a:latin typeface="Montserrat"/>
                          <a:ea typeface="Montserrat"/>
                          <a:cs typeface="Montserrat"/>
                          <a:sym typeface="Montserrat"/>
                        </a:rPr>
                        <a:t>My task</a:t>
                      </a:r>
                      <a:endParaRPr sz="1600" u="none" cap="none" strike="noStrike">
                        <a:solidFill>
                          <a:schemeClr val="dk2"/>
                        </a:solidFill>
                        <a:latin typeface="Montserrat"/>
                        <a:ea typeface="Montserrat"/>
                        <a:cs typeface="Montserrat"/>
                        <a:sym typeface="Montserrat"/>
                      </a:endParaRPr>
                    </a:p>
                  </a:txBody>
                  <a:tcPr marT="91425" marB="91425" marR="91425" marL="91425">
                    <a:solidFill>
                      <a:schemeClr val="lt2"/>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GB" sz="1600" u="none" cap="none" strike="noStrike">
                          <a:solidFill>
                            <a:schemeClr val="dk2"/>
                          </a:solidFill>
                          <a:latin typeface="Montserrat"/>
                          <a:ea typeface="Montserrat"/>
                          <a:cs typeface="Montserrat"/>
                          <a:sym typeface="Montserrat"/>
                        </a:rPr>
                        <a:t>My reward</a:t>
                      </a:r>
                      <a:endParaRPr sz="1600" u="none" cap="none" strike="noStrike">
                        <a:solidFill>
                          <a:schemeClr val="dk2"/>
                        </a:solidFill>
                        <a:latin typeface="Montserrat"/>
                        <a:ea typeface="Montserrat"/>
                        <a:cs typeface="Montserrat"/>
                        <a:sym typeface="Montserrat"/>
                      </a:endParaRPr>
                    </a:p>
                  </a:txBody>
                  <a:tcPr marT="91425" marB="91425" marR="91425" marL="91425">
                    <a:solidFill>
                      <a:schemeClr val="lt2"/>
                    </a:solidFill>
                  </a:tcPr>
                </a:tc>
              </a:tr>
              <a:tr h="1343550">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600"/>
                        <a:buFont typeface="Arial"/>
                        <a:buNone/>
                      </a:pPr>
                      <a:r>
                        <a:t/>
                      </a:r>
                      <a:endParaRPr sz="1600" u="none" cap="none" strike="noStrike">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600"/>
                        <a:buFont typeface="Arial"/>
                        <a:buNone/>
                      </a:pPr>
                      <a:r>
                        <a:t/>
                      </a:r>
                      <a:endParaRPr sz="1600" u="none" cap="none" strike="noStrike">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9"/>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a:ea typeface="Montserrat"/>
              <a:cs typeface="Montserrat"/>
              <a:sym typeface="Montserrat"/>
            </a:endParaRPr>
          </a:p>
        </p:txBody>
      </p:sp>
      <p:sp>
        <p:nvSpPr>
          <p:cNvPr id="282" name="Google Shape;282;p3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Do a task - get a reward </a:t>
            </a:r>
            <a:endParaRPr>
              <a:solidFill>
                <a:schemeClr val="dk2"/>
              </a:solidFill>
            </a:endParaRPr>
          </a:p>
        </p:txBody>
      </p:sp>
      <p:sp>
        <p:nvSpPr>
          <p:cNvPr id="283" name="Google Shape;283;p39"/>
          <p:cNvSpPr txBox="1"/>
          <p:nvPr>
            <p:ph idx="1" type="body"/>
          </p:nvPr>
        </p:nvSpPr>
        <p:spPr>
          <a:xfrm>
            <a:off x="458975" y="1438150"/>
            <a:ext cx="8226000" cy="3162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t>Was it easy?</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t>Was it enjoyable?</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t>Did you enjoy your reward?</a:t>
            </a:r>
            <a:endParaRPr b="1" i="1">
              <a:solidFill>
                <a:srgbClr val="4D5156"/>
              </a:solidFill>
              <a:highlight>
                <a:srgbClr val="FFFFFF"/>
              </a:highlight>
            </a:endParaRPr>
          </a:p>
          <a:p>
            <a:pPr indent="0" lvl="0" marL="0" rtl="0" algn="l">
              <a:lnSpc>
                <a:spcPct val="130000"/>
              </a:lnSpc>
              <a:spcBef>
                <a:spcPts val="0"/>
              </a:spcBef>
              <a:spcAft>
                <a:spcPts val="0"/>
              </a:spcAft>
              <a:buSzPts val="1600"/>
              <a:buNone/>
            </a:pPr>
            <a:r>
              <a:t/>
            </a:r>
            <a:endParaRPr b="1" i="1">
              <a:solidFill>
                <a:srgbClr val="4D5156"/>
              </a:solidFill>
              <a:highlight>
                <a:srgbClr val="FFFFFF"/>
              </a:highlight>
            </a:endParaRPr>
          </a:p>
          <a:p>
            <a:pPr indent="0" lvl="0" marL="0" rtl="0" algn="l">
              <a:lnSpc>
                <a:spcPct val="130000"/>
              </a:lnSpc>
              <a:spcBef>
                <a:spcPts val="0"/>
              </a:spcBef>
              <a:spcAft>
                <a:spcPts val="0"/>
              </a:spcAft>
              <a:buSzPts val="1600"/>
              <a:buNone/>
            </a:pPr>
            <a:r>
              <a:t/>
            </a:r>
            <a:endParaRPr>
              <a:solidFill>
                <a:srgbClr val="FF0000"/>
              </a:solidFill>
              <a:highlight>
                <a:srgbClr val="FFFFFF"/>
              </a:highlight>
            </a:endParaRPr>
          </a:p>
          <a:p>
            <a:pPr indent="0" lvl="0" marL="0" rtl="0" algn="l">
              <a:lnSpc>
                <a:spcPct val="130000"/>
              </a:lnSpc>
              <a:spcBef>
                <a:spcPts val="0"/>
              </a:spcBef>
              <a:spcAft>
                <a:spcPts val="0"/>
              </a:spcAft>
              <a:buSzPts val="1600"/>
              <a:buNone/>
            </a:pPr>
            <a:r>
              <a:rPr b="1" i="1" lang="en-GB">
                <a:solidFill>
                  <a:srgbClr val="4D5156"/>
                </a:solidFill>
                <a:highlight>
                  <a:srgbClr val="FFFFFF"/>
                </a:highlight>
              </a:rPr>
              <a:t> </a:t>
            </a:r>
            <a:endParaRPr/>
          </a:p>
          <a:p>
            <a:pPr indent="0" lvl="0" marL="0" rtl="0" algn="l">
              <a:lnSpc>
                <a:spcPct val="130000"/>
              </a:lnSpc>
              <a:spcBef>
                <a:spcPts val="0"/>
              </a:spcBef>
              <a:spcAft>
                <a:spcPts val="0"/>
              </a:spcAft>
              <a:buSzPts val="1600"/>
              <a:buNone/>
            </a:pPr>
            <a:r>
              <a:t/>
            </a:r>
            <a:endParaRPr/>
          </a:p>
        </p:txBody>
      </p:sp>
      <p:sp>
        <p:nvSpPr>
          <p:cNvPr id="284" name="Google Shape;284;p3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40"/>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a:ea typeface="Montserrat"/>
              <a:cs typeface="Montserrat"/>
              <a:sym typeface="Montserrat"/>
            </a:endParaRPr>
          </a:p>
        </p:txBody>
      </p:sp>
      <p:sp>
        <p:nvSpPr>
          <p:cNvPr id="290" name="Google Shape;290;p40"/>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Part 3 - The challenges of work</a:t>
            </a:r>
            <a:endParaRPr>
              <a:solidFill>
                <a:schemeClr val="dk2"/>
              </a:solidFill>
            </a:endParaRPr>
          </a:p>
        </p:txBody>
      </p:sp>
      <p:sp>
        <p:nvSpPr>
          <p:cNvPr id="291" name="Google Shape;291;p40"/>
          <p:cNvSpPr txBox="1"/>
          <p:nvPr>
            <p:ph idx="1" type="body"/>
          </p:nvPr>
        </p:nvSpPr>
        <p:spPr>
          <a:xfrm>
            <a:off x="458975" y="1438150"/>
            <a:ext cx="8226000" cy="3162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It is OK and very normal to feel worried about work</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t>Sharing your thoughts with someone else is important</a:t>
            </a:r>
            <a:endParaRPr/>
          </a:p>
          <a:p>
            <a:pPr indent="0" lvl="0" marL="0" rtl="0" algn="l">
              <a:lnSpc>
                <a:spcPct val="130000"/>
              </a:lnSpc>
              <a:spcBef>
                <a:spcPts val="0"/>
              </a:spcBef>
              <a:spcAft>
                <a:spcPts val="0"/>
              </a:spcAft>
              <a:buSzPts val="1600"/>
              <a:buNone/>
            </a:pPr>
            <a:r>
              <a:t/>
            </a:r>
            <a:endParaRPr b="1" i="1">
              <a:solidFill>
                <a:srgbClr val="4D5156"/>
              </a:solidFill>
              <a:highlight>
                <a:srgbClr val="FFFFFF"/>
              </a:highlight>
            </a:endParaRPr>
          </a:p>
          <a:p>
            <a:pPr indent="0" lvl="0" marL="0" rtl="0" algn="l">
              <a:lnSpc>
                <a:spcPct val="130000"/>
              </a:lnSpc>
              <a:spcBef>
                <a:spcPts val="0"/>
              </a:spcBef>
              <a:spcAft>
                <a:spcPts val="0"/>
              </a:spcAft>
              <a:buSzPts val="1600"/>
              <a:buNone/>
            </a:pPr>
            <a:r>
              <a:t/>
            </a:r>
            <a:endParaRPr b="1" i="1">
              <a:solidFill>
                <a:srgbClr val="4D5156"/>
              </a:solidFill>
              <a:highlight>
                <a:srgbClr val="FFFFFF"/>
              </a:highlight>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p:txBody>
      </p:sp>
      <p:sp>
        <p:nvSpPr>
          <p:cNvPr id="292" name="Google Shape;292;p4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41"/>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a:ea typeface="Montserrat"/>
              <a:cs typeface="Montserrat"/>
              <a:sym typeface="Montserrat"/>
            </a:endParaRPr>
          </a:p>
        </p:txBody>
      </p:sp>
      <p:sp>
        <p:nvSpPr>
          <p:cNvPr id="298" name="Google Shape;298;p4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The challenges of work</a:t>
            </a:r>
            <a:endParaRPr>
              <a:solidFill>
                <a:schemeClr val="dk2"/>
              </a:solidFill>
            </a:endParaRPr>
          </a:p>
        </p:txBody>
      </p:sp>
      <p:sp>
        <p:nvSpPr>
          <p:cNvPr id="299" name="Google Shape;299;p41"/>
          <p:cNvSpPr txBox="1"/>
          <p:nvPr>
            <p:ph idx="1" type="body"/>
          </p:nvPr>
        </p:nvSpPr>
        <p:spPr>
          <a:xfrm>
            <a:off x="458975" y="1438150"/>
            <a:ext cx="8226000" cy="3162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Create a list of questions, concerns and thoughts about work under the following headings:  </a:t>
            </a:r>
            <a:endParaRPr/>
          </a:p>
        </p:txBody>
      </p:sp>
      <p:sp>
        <p:nvSpPr>
          <p:cNvPr id="300" name="Google Shape;300;p4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graphicFrame>
        <p:nvGraphicFramePr>
          <p:cNvPr id="301" name="Google Shape;301;p41"/>
          <p:cNvGraphicFramePr/>
          <p:nvPr/>
        </p:nvGraphicFramePr>
        <p:xfrm>
          <a:off x="952500" y="2190750"/>
          <a:ext cx="3000000" cy="3000000"/>
        </p:xfrm>
        <a:graphic>
          <a:graphicData uri="http://schemas.openxmlformats.org/drawingml/2006/table">
            <a:tbl>
              <a:tblPr>
                <a:noFill/>
                <a:tableStyleId>{ECB6AABE-22D4-4C4B-98E6-9D96C5764FC7}</a:tableStyleId>
              </a:tblPr>
              <a:tblGrid>
                <a:gridCol w="2413000"/>
                <a:gridCol w="2413000"/>
                <a:gridCol w="2413000"/>
              </a:tblGrid>
              <a:tr h="799750">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solidFill>
                            <a:schemeClr val="dk2"/>
                          </a:solidFill>
                          <a:latin typeface="Montserrat"/>
                          <a:ea typeface="Montserrat"/>
                          <a:cs typeface="Montserrat"/>
                          <a:sym typeface="Montserrat"/>
                        </a:rPr>
                        <a:t>My questions about work</a:t>
                      </a:r>
                      <a:endParaRPr sz="1600" u="none" cap="none" strike="noStrike">
                        <a:solidFill>
                          <a:schemeClr val="dk2"/>
                        </a:solidFill>
                        <a:latin typeface="Montserrat"/>
                        <a:ea typeface="Montserrat"/>
                        <a:cs typeface="Montserrat"/>
                        <a:sym typeface="Montserrat"/>
                      </a:endParaRPr>
                    </a:p>
                  </a:txBody>
                  <a:tcPr marT="91425" marB="91425" marR="91425" marL="91425">
                    <a:solidFill>
                      <a:schemeClr val="lt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solidFill>
                            <a:schemeClr val="dk2"/>
                          </a:solidFill>
                          <a:latin typeface="Montserrat"/>
                          <a:ea typeface="Montserrat"/>
                          <a:cs typeface="Montserrat"/>
                          <a:sym typeface="Montserrat"/>
                        </a:rPr>
                        <a:t>My concerns about work</a:t>
                      </a:r>
                      <a:endParaRPr sz="1600" u="none" cap="none" strike="noStrike">
                        <a:solidFill>
                          <a:schemeClr val="dk2"/>
                        </a:solidFill>
                        <a:latin typeface="Montserrat"/>
                        <a:ea typeface="Montserrat"/>
                        <a:cs typeface="Montserrat"/>
                        <a:sym typeface="Montserrat"/>
                      </a:endParaRPr>
                    </a:p>
                  </a:txBody>
                  <a:tcPr marT="91425" marB="91425" marR="91425" marL="91425">
                    <a:solidFill>
                      <a:schemeClr val="lt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lang="en-GB" sz="1600" u="none" cap="none" strike="noStrike">
                          <a:solidFill>
                            <a:schemeClr val="dk2"/>
                          </a:solidFill>
                          <a:latin typeface="Montserrat"/>
                          <a:ea typeface="Montserrat"/>
                          <a:cs typeface="Montserrat"/>
                          <a:sym typeface="Montserrat"/>
                        </a:rPr>
                        <a:t>Things I don't like about work</a:t>
                      </a:r>
                      <a:endParaRPr sz="1600" u="none" cap="none" strike="noStrike">
                        <a:solidFill>
                          <a:schemeClr val="dk2"/>
                        </a:solidFill>
                        <a:latin typeface="Montserrat"/>
                        <a:ea typeface="Montserrat"/>
                        <a:cs typeface="Montserrat"/>
                        <a:sym typeface="Montserrat"/>
                      </a:endParaRPr>
                    </a:p>
                  </a:txBody>
                  <a:tcPr marT="91425" marB="91425" marR="91425" marL="91425">
                    <a:solidFill>
                      <a:schemeClr val="lt2"/>
                    </a:solidFill>
                  </a:tcPr>
                </a:tc>
              </a:tr>
              <a:tr h="1610550">
                <a:tc>
                  <a:txBody>
                    <a:bodyPr/>
                    <a:lstStyle/>
                    <a:p>
                      <a:pPr indent="0" lvl="0" marL="0" marR="0" rtl="0" algn="l">
                        <a:lnSpc>
                          <a:spcPct val="100000"/>
                        </a:lnSpc>
                        <a:spcBef>
                          <a:spcPts val="0"/>
                        </a:spcBef>
                        <a:spcAft>
                          <a:spcPts val="0"/>
                        </a:spcAft>
                        <a:buClr>
                          <a:srgbClr val="000000"/>
                        </a:buClr>
                        <a:buSzPts val="1600"/>
                        <a:buFont typeface="Arial"/>
                        <a:buNone/>
                      </a:pPr>
                      <a:r>
                        <a:rPr i="1" lang="en-GB" sz="1600" u="none" cap="none" strike="noStrike">
                          <a:solidFill>
                            <a:srgbClr val="666666"/>
                          </a:solidFill>
                          <a:latin typeface="Montserrat"/>
                          <a:ea typeface="Montserrat"/>
                          <a:cs typeface="Montserrat"/>
                          <a:sym typeface="Montserrat"/>
                        </a:rPr>
                        <a:t>E.g. Will I have a lunch break?</a:t>
                      </a:r>
                      <a:endParaRPr i="1" sz="1600" u="none" cap="none" strike="noStrike">
                        <a:solidFill>
                          <a:srgbClr val="666666"/>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600"/>
                        <a:buFont typeface="Arial"/>
                        <a:buNone/>
                      </a:pPr>
                      <a:r>
                        <a:rPr i="1" lang="en-GB" sz="1600" u="none" cap="none" strike="noStrike">
                          <a:solidFill>
                            <a:srgbClr val="666666"/>
                          </a:solidFill>
                          <a:latin typeface="Montserrat"/>
                          <a:ea typeface="Montserrat"/>
                          <a:cs typeface="Montserrat"/>
                          <a:sym typeface="Montserrat"/>
                        </a:rPr>
                        <a:t>E.g. Forgetting what I have to do</a:t>
                      </a:r>
                      <a:endParaRPr i="1" sz="1600" u="none" cap="none" strike="noStrike">
                        <a:solidFill>
                          <a:srgbClr val="666666"/>
                        </a:solidFill>
                        <a:latin typeface="Montserrat"/>
                        <a:ea typeface="Montserrat"/>
                        <a:cs typeface="Montserrat"/>
                        <a:sym typeface="Montserrat"/>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600"/>
                        <a:buFont typeface="Arial"/>
                        <a:buNone/>
                      </a:pPr>
                      <a:r>
                        <a:rPr i="1" lang="en-GB" sz="1600" u="none" cap="none" strike="noStrike">
                          <a:solidFill>
                            <a:srgbClr val="666666"/>
                          </a:solidFill>
                          <a:latin typeface="Montserrat"/>
                          <a:ea typeface="Montserrat"/>
                          <a:cs typeface="Montserrat"/>
                          <a:sym typeface="Montserrat"/>
                        </a:rPr>
                        <a:t>E.g. Early mornings</a:t>
                      </a:r>
                      <a:endParaRPr i="1" sz="1600" u="none" cap="none" strike="noStrike">
                        <a:solidFill>
                          <a:srgbClr val="666666"/>
                        </a:solidFill>
                        <a:latin typeface="Montserrat"/>
                        <a:ea typeface="Montserrat"/>
                        <a:cs typeface="Montserrat"/>
                        <a:sym typeface="Montserrat"/>
                      </a:endParaRPr>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458975" y="2164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Unit 5- World of Work </a:t>
            </a:r>
            <a:endParaRPr>
              <a:solidFill>
                <a:schemeClr val="dk2"/>
              </a:solidFill>
            </a:endParaRPr>
          </a:p>
        </p:txBody>
      </p:sp>
      <p:sp>
        <p:nvSpPr>
          <p:cNvPr id="138" name="Google Shape;138;p24"/>
          <p:cNvSpPr txBox="1"/>
          <p:nvPr>
            <p:ph idx="1" type="subTitle"/>
          </p:nvPr>
        </p:nvSpPr>
        <p:spPr>
          <a:xfrm>
            <a:off x="458975" y="676150"/>
            <a:ext cx="35658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sz="1500">
                <a:solidFill>
                  <a:srgbClr val="4D5156"/>
                </a:solidFill>
              </a:rPr>
              <a:t>Lesson 1 - The benefits of work</a:t>
            </a:r>
            <a:endParaRPr sz="1500">
              <a:solidFill>
                <a:srgbClr val="4D5156"/>
              </a:solidFill>
            </a:endParaRPr>
          </a:p>
        </p:txBody>
      </p:sp>
      <p:sp>
        <p:nvSpPr>
          <p:cNvPr id="139" name="Google Shape;139;p24"/>
          <p:cNvSpPr txBox="1"/>
          <p:nvPr>
            <p:ph idx="2" type="body"/>
          </p:nvPr>
        </p:nvSpPr>
        <p:spPr>
          <a:xfrm>
            <a:off x="458975" y="1308075"/>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sz="1500"/>
              <a:t>Why do we work? This lesson explores what’s good about getting a job.</a:t>
            </a:r>
            <a:endParaRPr sz="1500"/>
          </a:p>
        </p:txBody>
      </p:sp>
      <p:sp>
        <p:nvSpPr>
          <p:cNvPr id="140" name="Google Shape;140;p24"/>
          <p:cNvSpPr txBox="1"/>
          <p:nvPr>
            <p:ph idx="3" type="subTitle"/>
          </p:nvPr>
        </p:nvSpPr>
        <p:spPr>
          <a:xfrm>
            <a:off x="4734000" y="676150"/>
            <a:ext cx="35658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sz="1500">
                <a:solidFill>
                  <a:schemeClr val="dk2"/>
                </a:solidFill>
              </a:rPr>
              <a:t>Lesson 2 - Different types of work </a:t>
            </a:r>
            <a:endParaRPr sz="1500">
              <a:solidFill>
                <a:schemeClr val="dk2"/>
              </a:solidFill>
            </a:endParaRPr>
          </a:p>
        </p:txBody>
      </p:sp>
      <p:sp>
        <p:nvSpPr>
          <p:cNvPr id="141" name="Google Shape;141;p24"/>
          <p:cNvSpPr txBox="1"/>
          <p:nvPr>
            <p:ph idx="4" type="body"/>
          </p:nvPr>
        </p:nvSpPr>
        <p:spPr>
          <a:xfrm>
            <a:off x="4734000" y="1231875"/>
            <a:ext cx="4310100" cy="696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sz="1400"/>
              <a:t>Not all jobs are the same. This lesson looks at understanding what a job family is and the different types of tasks that can be done.</a:t>
            </a:r>
            <a:endParaRPr sz="1400"/>
          </a:p>
        </p:txBody>
      </p:sp>
      <p:sp>
        <p:nvSpPr>
          <p:cNvPr id="142" name="Google Shape;142;p24"/>
          <p:cNvSpPr txBox="1"/>
          <p:nvPr>
            <p:ph idx="4294967295" type="subTitle"/>
          </p:nvPr>
        </p:nvSpPr>
        <p:spPr>
          <a:xfrm>
            <a:off x="458975" y="21903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3</a:t>
            </a:r>
            <a:endParaRPr b="0" i="0" sz="1600" u="none" cap="none" strike="noStrike">
              <a:solidFill>
                <a:schemeClr val="dk2"/>
              </a:solidFill>
              <a:latin typeface="Montserrat"/>
              <a:ea typeface="Montserrat"/>
              <a:cs typeface="Montserrat"/>
              <a:sym typeface="Montserrat"/>
            </a:endParaRPr>
          </a:p>
        </p:txBody>
      </p:sp>
      <p:sp>
        <p:nvSpPr>
          <p:cNvPr id="143" name="Google Shape;143;p24"/>
          <p:cNvSpPr txBox="1"/>
          <p:nvPr>
            <p:ph idx="4294967295" type="subTitle"/>
          </p:nvPr>
        </p:nvSpPr>
        <p:spPr>
          <a:xfrm>
            <a:off x="4734000" y="21903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4</a:t>
            </a:r>
            <a:endParaRPr b="0" i="0" sz="1600" u="none" cap="none" strike="noStrike">
              <a:solidFill>
                <a:schemeClr val="dk2"/>
              </a:solidFill>
              <a:latin typeface="Montserrat"/>
              <a:ea typeface="Montserrat"/>
              <a:cs typeface="Montserrat"/>
              <a:sym typeface="Montserrat"/>
            </a:endParaRPr>
          </a:p>
        </p:txBody>
      </p:sp>
      <p:sp>
        <p:nvSpPr>
          <p:cNvPr id="144" name="Google Shape;144;p24"/>
          <p:cNvSpPr txBox="1"/>
          <p:nvPr>
            <p:ph idx="5" type="subTitle"/>
          </p:nvPr>
        </p:nvSpPr>
        <p:spPr>
          <a:xfrm>
            <a:off x="458975" y="2190375"/>
            <a:ext cx="35658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sz="1500">
                <a:solidFill>
                  <a:schemeClr val="dk2"/>
                </a:solidFill>
              </a:rPr>
              <a:t>Lesson 3 - Vocational profiling</a:t>
            </a:r>
            <a:endParaRPr sz="1500">
              <a:solidFill>
                <a:schemeClr val="dk2"/>
              </a:solidFill>
            </a:endParaRPr>
          </a:p>
        </p:txBody>
      </p:sp>
      <p:sp>
        <p:nvSpPr>
          <p:cNvPr id="145" name="Google Shape;145;p24"/>
          <p:cNvSpPr txBox="1"/>
          <p:nvPr>
            <p:ph idx="6" type="body"/>
          </p:nvPr>
        </p:nvSpPr>
        <p:spPr>
          <a:xfrm>
            <a:off x="458975" y="28223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sz="1500"/>
              <a:t>What is a vocational profile and how can it help you?</a:t>
            </a:r>
            <a:endParaRPr sz="1500"/>
          </a:p>
        </p:txBody>
      </p:sp>
      <p:sp>
        <p:nvSpPr>
          <p:cNvPr id="146" name="Google Shape;146;p24"/>
          <p:cNvSpPr txBox="1"/>
          <p:nvPr>
            <p:ph idx="7" type="subTitle"/>
          </p:nvPr>
        </p:nvSpPr>
        <p:spPr>
          <a:xfrm>
            <a:off x="4734000" y="2187000"/>
            <a:ext cx="37473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sz="1500">
                <a:solidFill>
                  <a:schemeClr val="dk2"/>
                </a:solidFill>
              </a:rPr>
              <a:t>Lesson 4 - Routes into employment</a:t>
            </a:r>
            <a:endParaRPr sz="1500">
              <a:solidFill>
                <a:schemeClr val="dk2"/>
              </a:solidFill>
            </a:endParaRPr>
          </a:p>
        </p:txBody>
      </p:sp>
      <p:sp>
        <p:nvSpPr>
          <p:cNvPr id="147" name="Google Shape;147;p24"/>
          <p:cNvSpPr txBox="1"/>
          <p:nvPr>
            <p:ph idx="8" type="body"/>
          </p:nvPr>
        </p:nvSpPr>
        <p:spPr>
          <a:xfrm>
            <a:off x="4734000" y="28223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sz="1500"/>
              <a:t>What are the different ways to get a job. Which route is right for you?</a:t>
            </a:r>
            <a:endParaRPr sz="1500"/>
          </a:p>
        </p:txBody>
      </p:sp>
      <p:sp>
        <p:nvSpPr>
          <p:cNvPr id="148" name="Google Shape;148;p24"/>
          <p:cNvSpPr txBox="1"/>
          <p:nvPr>
            <p:ph idx="4294967295" type="subTitle"/>
          </p:nvPr>
        </p:nvSpPr>
        <p:spPr>
          <a:xfrm>
            <a:off x="458975" y="36381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3</a:t>
            </a:r>
            <a:endParaRPr b="0" i="0" sz="1600" u="none" cap="none" strike="noStrike">
              <a:solidFill>
                <a:schemeClr val="dk2"/>
              </a:solidFill>
              <a:latin typeface="Montserrat"/>
              <a:ea typeface="Montserrat"/>
              <a:cs typeface="Montserrat"/>
              <a:sym typeface="Montserrat"/>
            </a:endParaRPr>
          </a:p>
        </p:txBody>
      </p:sp>
      <p:sp>
        <p:nvSpPr>
          <p:cNvPr id="149" name="Google Shape;149;p24"/>
          <p:cNvSpPr txBox="1"/>
          <p:nvPr>
            <p:ph idx="4294967295" type="subTitle"/>
          </p:nvPr>
        </p:nvSpPr>
        <p:spPr>
          <a:xfrm>
            <a:off x="4734000" y="3638175"/>
            <a:ext cx="3128400" cy="453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1000"/>
              </a:spcAft>
              <a:buClr>
                <a:schemeClr val="dk2"/>
              </a:buClr>
              <a:buSzPts val="1600"/>
              <a:buFont typeface="Montserrat"/>
              <a:buNone/>
            </a:pPr>
            <a:r>
              <a:rPr b="0" i="0" lang="en-GB" sz="1600" u="none" cap="none" strike="noStrike">
                <a:solidFill>
                  <a:schemeClr val="dk2"/>
                </a:solidFill>
                <a:latin typeface="Montserrat"/>
                <a:ea typeface="Montserrat"/>
                <a:cs typeface="Montserrat"/>
                <a:sym typeface="Montserrat"/>
              </a:rPr>
              <a:t>Option 4</a:t>
            </a:r>
            <a:endParaRPr b="0" i="0" sz="1600" u="none" cap="none" strike="noStrike">
              <a:solidFill>
                <a:schemeClr val="dk2"/>
              </a:solidFill>
              <a:latin typeface="Montserrat"/>
              <a:ea typeface="Montserrat"/>
              <a:cs typeface="Montserrat"/>
              <a:sym typeface="Montserrat"/>
            </a:endParaRPr>
          </a:p>
        </p:txBody>
      </p:sp>
      <p:sp>
        <p:nvSpPr>
          <p:cNvPr id="150" name="Google Shape;150;p24"/>
          <p:cNvSpPr txBox="1"/>
          <p:nvPr>
            <p:ph idx="5" type="subTitle"/>
          </p:nvPr>
        </p:nvSpPr>
        <p:spPr>
          <a:xfrm>
            <a:off x="458975" y="3485775"/>
            <a:ext cx="3128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sz="1500">
                <a:solidFill>
                  <a:schemeClr val="dk2"/>
                </a:solidFill>
              </a:rPr>
              <a:t>Lesson 5 - Getting a job</a:t>
            </a:r>
            <a:endParaRPr sz="1500">
              <a:solidFill>
                <a:schemeClr val="dk2"/>
              </a:solidFill>
            </a:endParaRPr>
          </a:p>
        </p:txBody>
      </p:sp>
      <p:sp>
        <p:nvSpPr>
          <p:cNvPr id="151" name="Google Shape;151;p24"/>
          <p:cNvSpPr txBox="1"/>
          <p:nvPr>
            <p:ph idx="6" type="body"/>
          </p:nvPr>
        </p:nvSpPr>
        <p:spPr>
          <a:xfrm>
            <a:off x="458975" y="40415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sz="1400"/>
              <a:t>Where should you look for jobs? Understanding Interviews and reasonable adjustments</a:t>
            </a:r>
            <a:endParaRPr sz="1400"/>
          </a:p>
        </p:txBody>
      </p:sp>
      <p:sp>
        <p:nvSpPr>
          <p:cNvPr id="152" name="Google Shape;152;p24"/>
          <p:cNvSpPr txBox="1"/>
          <p:nvPr>
            <p:ph idx="7" type="subTitle"/>
          </p:nvPr>
        </p:nvSpPr>
        <p:spPr>
          <a:xfrm>
            <a:off x="4734000" y="3485775"/>
            <a:ext cx="37473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sz="1500">
                <a:solidFill>
                  <a:schemeClr val="dk2"/>
                </a:solidFill>
              </a:rPr>
              <a:t>Lesson 6 - Workplace behaviour</a:t>
            </a:r>
            <a:endParaRPr sz="1500">
              <a:solidFill>
                <a:schemeClr val="dk2"/>
              </a:solidFill>
            </a:endParaRPr>
          </a:p>
        </p:txBody>
      </p:sp>
      <p:sp>
        <p:nvSpPr>
          <p:cNvPr id="153" name="Google Shape;153;p24"/>
          <p:cNvSpPr txBox="1"/>
          <p:nvPr>
            <p:ph idx="8" type="body"/>
          </p:nvPr>
        </p:nvSpPr>
        <p:spPr>
          <a:xfrm>
            <a:off x="4734000" y="4041500"/>
            <a:ext cx="3951000" cy="6309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sz="1400"/>
              <a:t>How is work different to school or college? What rules are the same and what ones are different?</a:t>
            </a:r>
            <a:endParaRPr sz="1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2"/>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Independent Living</a:t>
            </a:r>
            <a:endParaRPr>
              <a:solidFill>
                <a:schemeClr val="dk2"/>
              </a:solidFill>
            </a:endParaRPr>
          </a:p>
          <a:p>
            <a:pPr indent="0" lvl="0" marL="0" rtl="0" algn="l">
              <a:lnSpc>
                <a:spcPct val="115000"/>
              </a:lnSpc>
              <a:spcBef>
                <a:spcPts val="0"/>
              </a:spcBef>
              <a:spcAft>
                <a:spcPts val="0"/>
              </a:spcAft>
              <a:buSzPts val="2200"/>
              <a:buNone/>
            </a:pPr>
            <a:r>
              <a:rPr lang="en-GB">
                <a:solidFill>
                  <a:schemeClr val="dk2"/>
                </a:solidFill>
              </a:rPr>
              <a:t>World of Work</a:t>
            </a:r>
            <a:endParaRPr>
              <a:solidFill>
                <a:schemeClr val="dk2"/>
              </a:solidFill>
            </a:endParaRPr>
          </a:p>
        </p:txBody>
      </p:sp>
      <p:sp>
        <p:nvSpPr>
          <p:cNvPr id="307" name="Google Shape;307;p42"/>
          <p:cNvSpPr txBox="1"/>
          <p:nvPr>
            <p:ph idx="1" type="body"/>
          </p:nvPr>
        </p:nvSpPr>
        <p:spPr>
          <a:xfrm>
            <a:off x="453200" y="1428925"/>
            <a:ext cx="8231700" cy="4053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1000"/>
              </a:spcAft>
              <a:buSzPts val="1600"/>
              <a:buNone/>
            </a:pPr>
            <a:r>
              <a:rPr lang="en-GB"/>
              <a:t>The benefits of work</a:t>
            </a:r>
            <a:endParaRPr/>
          </a:p>
        </p:txBody>
      </p:sp>
      <p:sp>
        <p:nvSpPr>
          <p:cNvPr id="308" name="Google Shape;308;p42"/>
          <p:cNvSpPr txBox="1"/>
          <p:nvPr>
            <p:ph idx="2" type="subTitle"/>
          </p:nvPr>
        </p:nvSpPr>
        <p:spPr>
          <a:xfrm>
            <a:off x="458975" y="1882125"/>
            <a:ext cx="2585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Make it easier</a:t>
            </a:r>
            <a:endParaRPr>
              <a:solidFill>
                <a:schemeClr val="dk2"/>
              </a:solidFill>
            </a:endParaRPr>
          </a:p>
        </p:txBody>
      </p:sp>
      <p:sp>
        <p:nvSpPr>
          <p:cNvPr id="309" name="Google Shape;309;p42"/>
          <p:cNvSpPr txBox="1"/>
          <p:nvPr>
            <p:ph idx="3" type="body"/>
          </p:nvPr>
        </p:nvSpPr>
        <p:spPr>
          <a:xfrm>
            <a:off x="45897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0"/>
              </a:spcBef>
              <a:spcAft>
                <a:spcPts val="600"/>
              </a:spcAft>
              <a:buSzPts val="1200"/>
              <a:buNone/>
            </a:pPr>
            <a:r>
              <a:rPr lang="en-GB"/>
              <a:t>Only complete the task and reward section until the student understands the concept of ‘work’ and ‘reward’.</a:t>
            </a:r>
            <a:endParaRPr/>
          </a:p>
        </p:txBody>
      </p:sp>
      <p:sp>
        <p:nvSpPr>
          <p:cNvPr id="310" name="Google Shape;310;p42"/>
          <p:cNvSpPr txBox="1"/>
          <p:nvPr>
            <p:ph idx="4" type="subTitle"/>
          </p:nvPr>
        </p:nvSpPr>
        <p:spPr>
          <a:xfrm>
            <a:off x="3279300" y="1882125"/>
            <a:ext cx="2585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Make it harder</a:t>
            </a:r>
            <a:endParaRPr>
              <a:solidFill>
                <a:schemeClr val="dk2"/>
              </a:solidFill>
            </a:endParaRPr>
          </a:p>
        </p:txBody>
      </p:sp>
      <p:sp>
        <p:nvSpPr>
          <p:cNvPr id="311" name="Google Shape;311;p42"/>
          <p:cNvSpPr txBox="1"/>
          <p:nvPr>
            <p:ph idx="5" type="body"/>
          </p:nvPr>
        </p:nvSpPr>
        <p:spPr>
          <a:xfrm>
            <a:off x="3279300"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0"/>
              </a:spcBef>
              <a:spcAft>
                <a:spcPts val="0"/>
              </a:spcAft>
              <a:buSzPts val="1200"/>
              <a:buNone/>
            </a:pPr>
            <a:r>
              <a:rPr lang="en-GB"/>
              <a:t>For each image in part 1 get the student to name a job where this benefit might </a:t>
            </a:r>
            <a:r>
              <a:rPr lang="en-GB"/>
              <a:t>apply</a:t>
            </a:r>
            <a:r>
              <a:rPr lang="en-GB"/>
              <a:t>.</a:t>
            </a:r>
            <a:endParaRPr/>
          </a:p>
          <a:p>
            <a:pPr indent="0" lvl="0" marL="0" rtl="0" algn="l">
              <a:lnSpc>
                <a:spcPct val="115000"/>
              </a:lnSpc>
              <a:spcBef>
                <a:spcPts val="0"/>
              </a:spcBef>
              <a:spcAft>
                <a:spcPts val="0"/>
              </a:spcAft>
              <a:buSzPts val="1200"/>
              <a:buNone/>
            </a:pPr>
            <a:r>
              <a:rPr lang="en-GB"/>
              <a:t>For example: I would get a shop discount card if I worked in xxxx.</a:t>
            </a:r>
            <a:endParaRPr/>
          </a:p>
        </p:txBody>
      </p:sp>
      <p:sp>
        <p:nvSpPr>
          <p:cNvPr id="312" name="Google Shape;312;p42"/>
          <p:cNvSpPr txBox="1"/>
          <p:nvPr>
            <p:ph idx="6" type="subTitle"/>
          </p:nvPr>
        </p:nvSpPr>
        <p:spPr>
          <a:xfrm>
            <a:off x="6099625" y="1882125"/>
            <a:ext cx="2585400" cy="453300"/>
          </a:xfrm>
          <a:prstGeom prst="rect">
            <a:avLst/>
          </a:prstGeom>
          <a:solidFill>
            <a:schemeClr val="lt2"/>
          </a:solidFill>
          <a:ln>
            <a:noFill/>
          </a:ln>
        </p:spPr>
        <p:txBody>
          <a:bodyPr anchorCtr="0" anchor="t" bIns="91425" lIns="91425" spcFirstLastPara="1" rIns="91425" wrap="square" tIns="90000">
            <a:noAutofit/>
          </a:bodyPr>
          <a:lstStyle/>
          <a:p>
            <a:pPr indent="0" lvl="0" marL="0" rtl="0" algn="l">
              <a:lnSpc>
                <a:spcPct val="130000"/>
              </a:lnSpc>
              <a:spcBef>
                <a:spcPts val="0"/>
              </a:spcBef>
              <a:spcAft>
                <a:spcPts val="0"/>
              </a:spcAft>
              <a:buSzPts val="1600"/>
              <a:buNone/>
            </a:pPr>
            <a:r>
              <a:rPr lang="en-GB">
                <a:solidFill>
                  <a:schemeClr val="dk2"/>
                </a:solidFill>
              </a:rPr>
              <a:t>More ideas</a:t>
            </a:r>
            <a:endParaRPr>
              <a:solidFill>
                <a:schemeClr val="dk2"/>
              </a:solidFill>
            </a:endParaRPr>
          </a:p>
        </p:txBody>
      </p:sp>
      <p:sp>
        <p:nvSpPr>
          <p:cNvPr id="313" name="Google Shape;313;p42"/>
          <p:cNvSpPr txBox="1"/>
          <p:nvPr>
            <p:ph idx="7" type="body"/>
          </p:nvPr>
        </p:nvSpPr>
        <p:spPr>
          <a:xfrm>
            <a:off x="6099625" y="2492625"/>
            <a:ext cx="2585400" cy="1926600"/>
          </a:xfrm>
          <a:prstGeom prst="rect">
            <a:avLst/>
          </a:prstGeom>
          <a:noFill/>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p>
            <a:pPr indent="0" lvl="0" marL="0" rtl="0" algn="l">
              <a:lnSpc>
                <a:spcPct val="115000"/>
              </a:lnSpc>
              <a:spcBef>
                <a:spcPts val="0"/>
              </a:spcBef>
              <a:spcAft>
                <a:spcPts val="600"/>
              </a:spcAft>
              <a:buSzPts val="1200"/>
              <a:buNone/>
            </a:pPr>
            <a:r>
              <a:rPr lang="en-GB"/>
              <a:t>Can they keep a record of how much money they have coming in (pocket money, money for chores, birthday, etc) and how much they have going out (spending on clothes, games, phone credit etc). Make it visual.</a:t>
            </a:r>
            <a:endParaRPr/>
          </a:p>
        </p:txBody>
      </p:sp>
      <p:sp>
        <p:nvSpPr>
          <p:cNvPr id="314" name="Google Shape;314;p42"/>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43"/>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a:ea typeface="Montserrat"/>
              <a:cs typeface="Montserrat"/>
              <a:sym typeface="Montserrat"/>
            </a:endParaRPr>
          </a:p>
        </p:txBody>
      </p:sp>
      <p:sp>
        <p:nvSpPr>
          <p:cNvPr id="320" name="Google Shape;320;p43"/>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Further Learning with Oak National</a:t>
            </a:r>
            <a:endParaRPr>
              <a:solidFill>
                <a:schemeClr val="dk2"/>
              </a:solidFill>
            </a:endParaRPr>
          </a:p>
        </p:txBody>
      </p:sp>
      <p:sp>
        <p:nvSpPr>
          <p:cNvPr id="321" name="Google Shape;321;p43"/>
          <p:cNvSpPr txBox="1"/>
          <p:nvPr>
            <p:ph idx="1" type="body"/>
          </p:nvPr>
        </p:nvSpPr>
        <p:spPr>
          <a:xfrm>
            <a:off x="458975" y="1438150"/>
            <a:ext cx="8226000" cy="30576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Independent Living:</a:t>
            </a:r>
            <a:endParaRPr/>
          </a:p>
          <a:p>
            <a:pPr indent="-330200" lvl="0" marL="457200" rtl="0" algn="l">
              <a:lnSpc>
                <a:spcPct val="130000"/>
              </a:lnSpc>
              <a:spcBef>
                <a:spcPts val="0"/>
              </a:spcBef>
              <a:spcAft>
                <a:spcPts val="0"/>
              </a:spcAft>
              <a:buSzPts val="1600"/>
              <a:buChar char="●"/>
            </a:pPr>
            <a:r>
              <a:rPr lang="en-GB"/>
              <a:t>World of Work- Behaviour in the workplace (Unit 5)  </a:t>
            </a:r>
            <a:endParaRPr/>
          </a:p>
          <a:p>
            <a:pPr indent="-330200" lvl="0" marL="457200" rtl="0" algn="l">
              <a:lnSpc>
                <a:spcPct val="130000"/>
              </a:lnSpc>
              <a:spcBef>
                <a:spcPts val="0"/>
              </a:spcBef>
              <a:spcAft>
                <a:spcPts val="0"/>
              </a:spcAft>
              <a:buSzPts val="1600"/>
              <a:buChar char="●"/>
            </a:pPr>
            <a:r>
              <a:rPr lang="en-GB"/>
              <a:t>Applying learning- Managing Feelings (Unit 2)</a:t>
            </a:r>
            <a:endParaRPr/>
          </a:p>
          <a:p>
            <a:pPr indent="-330200" lvl="0" marL="457200" rtl="0" algn="l">
              <a:lnSpc>
                <a:spcPct val="130000"/>
              </a:lnSpc>
              <a:spcBef>
                <a:spcPts val="0"/>
              </a:spcBef>
              <a:spcAft>
                <a:spcPts val="0"/>
              </a:spcAft>
              <a:buSzPts val="1600"/>
              <a:buChar char="●"/>
            </a:pPr>
            <a:r>
              <a:rPr lang="en-GB"/>
              <a:t>Applying learning- Celebrating ourselves and each other (Unit 2)</a:t>
            </a:r>
            <a:endParaRPr/>
          </a:p>
          <a:p>
            <a:pPr indent="-330200" lvl="0" marL="457200" rtl="0" algn="l">
              <a:lnSpc>
                <a:spcPct val="130000"/>
              </a:lnSpc>
              <a:spcBef>
                <a:spcPts val="0"/>
              </a:spcBef>
              <a:spcAft>
                <a:spcPts val="0"/>
              </a:spcAft>
              <a:buSzPts val="1600"/>
              <a:buChar char="●"/>
            </a:pPr>
            <a:r>
              <a:rPr lang="en-GB"/>
              <a:t>Applying learning- Best value (Unit 4)</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t>Numeracy:</a:t>
            </a:r>
            <a:endParaRPr/>
          </a:p>
          <a:p>
            <a:pPr indent="-330200" lvl="0" marL="457200" rtl="0" algn="l">
              <a:lnSpc>
                <a:spcPct val="130000"/>
              </a:lnSpc>
              <a:spcBef>
                <a:spcPts val="0"/>
              </a:spcBef>
              <a:spcAft>
                <a:spcPts val="0"/>
              </a:spcAft>
              <a:buSzPts val="1600"/>
              <a:buChar char="●"/>
            </a:pPr>
            <a:r>
              <a:rPr lang="en-GB"/>
              <a:t>Applying Learning- Money (Unit 6) </a:t>
            </a:r>
            <a:endParaRPr/>
          </a:p>
          <a:p>
            <a:pPr indent="0" lvl="0" marL="0" rtl="0" algn="l">
              <a:lnSpc>
                <a:spcPct val="130000"/>
              </a:lnSpc>
              <a:spcBef>
                <a:spcPts val="0"/>
              </a:spcBef>
              <a:spcAft>
                <a:spcPts val="0"/>
              </a:spcAft>
              <a:buSzPts val="1600"/>
              <a:buNone/>
            </a:pPr>
            <a:r>
              <a:t/>
            </a:r>
            <a:endParaRPr/>
          </a:p>
        </p:txBody>
      </p:sp>
      <p:sp>
        <p:nvSpPr>
          <p:cNvPr id="322" name="Google Shape;322;p4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44"/>
          <p:cNvSpPr txBox="1"/>
          <p:nvPr>
            <p:ph type="title"/>
          </p:nvPr>
        </p:nvSpPr>
        <p:spPr>
          <a:xfrm>
            <a:off x="458975" y="445025"/>
            <a:ext cx="82260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References</a:t>
            </a:r>
            <a:endParaRPr>
              <a:solidFill>
                <a:schemeClr val="dk2"/>
              </a:solidFill>
            </a:endParaRPr>
          </a:p>
        </p:txBody>
      </p:sp>
      <p:sp>
        <p:nvSpPr>
          <p:cNvPr id="328" name="Google Shape;328;p44"/>
          <p:cNvSpPr txBox="1"/>
          <p:nvPr>
            <p:ph idx="1" type="body"/>
          </p:nvPr>
        </p:nvSpPr>
        <p:spPr>
          <a:xfrm>
            <a:off x="458975" y="1209550"/>
            <a:ext cx="8226000" cy="298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1100">
                <a:solidFill>
                  <a:srgbClr val="000000"/>
                </a:solidFill>
              </a:rPr>
              <a:t>Slide 9- Stickpeople high five, Pixabay</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rPr lang="en-GB" sz="1100">
                <a:solidFill>
                  <a:srgbClr val="000000"/>
                </a:solidFill>
              </a:rPr>
              <a:t>Slide 10- Workplace team, Pixabay</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rPr lang="en-GB" sz="1100">
                <a:solidFill>
                  <a:srgbClr val="000000"/>
                </a:solidFill>
              </a:rPr>
              <a:t>Slide 11- Watching TV, Piqsels</a:t>
            </a:r>
            <a:endParaRPr sz="1100">
              <a:solidFill>
                <a:srgbClr val="000000"/>
              </a:solidFill>
            </a:endParaRPr>
          </a:p>
          <a:p>
            <a:pPr indent="0" lvl="0" marL="0" rtl="0" algn="l">
              <a:spcBef>
                <a:spcPts val="0"/>
              </a:spcBef>
              <a:spcAft>
                <a:spcPts val="0"/>
              </a:spcAft>
              <a:buNone/>
            </a:pPr>
            <a:br>
              <a:rPr lang="en-GB" sz="1100">
                <a:solidFill>
                  <a:srgbClr val="000000"/>
                </a:solidFill>
              </a:rPr>
            </a:br>
            <a:r>
              <a:rPr lang="en-GB" sz="1100">
                <a:solidFill>
                  <a:srgbClr val="000000"/>
                </a:solidFill>
              </a:rPr>
              <a:t>Slide 12- Sale discount, Needpix</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rPr lang="en-GB" sz="1100">
                <a:solidFill>
                  <a:srgbClr val="000000"/>
                </a:solidFill>
              </a:rPr>
              <a:t>Slide 13- Yawning man, Wallace Chuch, Pexels</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rPr lang="en-GB" sz="1100">
                <a:solidFill>
                  <a:srgbClr val="000000"/>
                </a:solidFill>
              </a:rPr>
              <a:t>Slide 14- Happy woman talking on the phone, Rawpixel / Group of four girl friends, Good free photos</a:t>
            </a:r>
            <a:endParaRPr sz="1100">
              <a:solidFill>
                <a:srgbClr val="000000"/>
              </a:solidFill>
            </a:endParaRPr>
          </a:p>
          <a:p>
            <a:pPr indent="0" lvl="0" marL="0" rtl="0" algn="l">
              <a:spcBef>
                <a:spcPts val="0"/>
              </a:spcBef>
              <a:spcAft>
                <a:spcPts val="0"/>
              </a:spcAft>
              <a:buNone/>
            </a:pPr>
            <a:r>
              <a:t/>
            </a:r>
            <a:endParaRPr sz="1100">
              <a:solidFill>
                <a:srgbClr val="000000"/>
              </a:solidFill>
            </a:endParaRPr>
          </a:p>
          <a:p>
            <a:pPr indent="0" lvl="0" marL="0" rtl="0" algn="l">
              <a:spcBef>
                <a:spcPts val="0"/>
              </a:spcBef>
              <a:spcAft>
                <a:spcPts val="0"/>
              </a:spcAft>
              <a:buNone/>
            </a:pPr>
            <a:r>
              <a:rPr lang="en-GB" sz="1100">
                <a:solidFill>
                  <a:srgbClr val="000000"/>
                </a:solidFill>
              </a:rPr>
              <a:t>Slide 15- Bank notes, Wallpaper Flare / The word wages is spelled out with colourful letters, alongside a number of £1 coins, 50p coins and £10 and £20 notes and a UK payslip, One Click Group UK, Flickr Attribution 2.0 Generic (CC BY 2.0)</a:t>
            </a:r>
            <a:endParaRPr sz="1100">
              <a:solidFill>
                <a:srgbClr val="000000"/>
              </a:solidFill>
            </a:endParaRPr>
          </a:p>
          <a:p>
            <a:pPr indent="0" lvl="0" marL="0" rtl="0" algn="l">
              <a:spcBef>
                <a:spcPts val="0"/>
              </a:spcBef>
              <a:spcAft>
                <a:spcPts val="0"/>
              </a:spcAft>
              <a:buNone/>
            </a:pPr>
            <a:r>
              <a:t/>
            </a:r>
            <a:endParaRPr/>
          </a:p>
        </p:txBody>
      </p:sp>
      <p:sp>
        <p:nvSpPr>
          <p:cNvPr id="329" name="Google Shape;329;p44"/>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7" name="Shape 157"/>
        <p:cNvGrpSpPr/>
        <p:nvPr/>
      </p:nvGrpSpPr>
      <p:grpSpPr>
        <a:xfrm>
          <a:off x="0" y="0"/>
          <a:ext cx="0" cy="0"/>
          <a:chOff x="0" y="0"/>
          <a:chExt cx="0" cy="0"/>
        </a:xfrm>
      </p:grpSpPr>
      <p:sp>
        <p:nvSpPr>
          <p:cNvPr id="158" name="Google Shape;158;p25"/>
          <p:cNvSpPr txBox="1"/>
          <p:nvPr/>
        </p:nvSpPr>
        <p:spPr>
          <a:xfrm>
            <a:off x="457200" y="1431700"/>
            <a:ext cx="6224100" cy="1914300"/>
          </a:xfrm>
          <a:prstGeom prst="rect">
            <a:avLst/>
          </a:prstGeom>
          <a:noFill/>
          <a:ln>
            <a:noFill/>
          </a:ln>
        </p:spPr>
        <p:txBody>
          <a:bodyPr anchorCtr="0" anchor="t" bIns="0" lIns="0" spcFirstLastPara="1" rIns="0" wrap="square" tIns="0">
            <a:noAutofit/>
          </a:bodyPr>
          <a:lstStyle/>
          <a:p>
            <a:pPr indent="0" lvl="0" marL="0" marR="0" rtl="0" algn="l">
              <a:lnSpc>
                <a:spcPct val="130000"/>
              </a:lnSpc>
              <a:spcBef>
                <a:spcPts val="0"/>
              </a:spcBef>
              <a:spcAft>
                <a:spcPts val="0"/>
              </a:spcAft>
              <a:buClr>
                <a:srgbClr val="000000"/>
              </a:buClr>
              <a:buSzPts val="1600"/>
              <a:buFont typeface="Arial"/>
              <a:buNone/>
            </a:pPr>
            <a:r>
              <a:rPr b="0" i="0" lang="en-GB" sz="3000" u="none" cap="none" strike="noStrike">
                <a:solidFill>
                  <a:schemeClr val="dk2"/>
                </a:solidFill>
                <a:latin typeface="Montserrat"/>
                <a:ea typeface="Montserrat"/>
                <a:cs typeface="Montserrat"/>
                <a:sym typeface="Montserrat"/>
              </a:rPr>
              <a:t>Lesson 1 - The benefits of work</a:t>
            </a:r>
            <a:endParaRPr b="0" i="0" sz="47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chemeClr val="dk2"/>
              </a:solidFill>
              <a:latin typeface="Montserrat"/>
              <a:ea typeface="Montserrat"/>
              <a:cs typeface="Montserrat"/>
              <a:sym typeface="Montserrat"/>
            </a:endParaRPr>
          </a:p>
        </p:txBody>
      </p:sp>
      <p:sp>
        <p:nvSpPr>
          <p:cNvPr id="159" name="Google Shape;159;p25"/>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FFFFFF"/>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6"/>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a:ea typeface="Montserrat"/>
              <a:cs typeface="Montserrat"/>
              <a:sym typeface="Montserrat"/>
            </a:endParaRPr>
          </a:p>
        </p:txBody>
      </p:sp>
      <p:sp>
        <p:nvSpPr>
          <p:cNvPr id="165" name="Google Shape;165;p26"/>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Teacher notes- Lesson 1</a:t>
            </a:r>
            <a:endParaRPr>
              <a:solidFill>
                <a:schemeClr val="dk2"/>
              </a:solidFill>
            </a:endParaRPr>
          </a:p>
        </p:txBody>
      </p:sp>
      <p:sp>
        <p:nvSpPr>
          <p:cNvPr id="166" name="Google Shape;166;p26"/>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-Learning intention: To understand that there are many benefits to getting a job. To know some of the challenges of having a job.</a:t>
            </a:r>
            <a:endParaRPr/>
          </a:p>
          <a:p>
            <a:pPr indent="-330200" lvl="0" marL="457200" rtl="0" algn="l">
              <a:lnSpc>
                <a:spcPct val="130000"/>
              </a:lnSpc>
              <a:spcBef>
                <a:spcPts val="0"/>
              </a:spcBef>
              <a:spcAft>
                <a:spcPts val="0"/>
              </a:spcAft>
              <a:buSzPts val="1600"/>
              <a:buAutoNum type="arabicPeriod"/>
            </a:pPr>
            <a:r>
              <a:rPr lang="en-GB"/>
              <a:t>Ask the student to list some of the benefits of work</a:t>
            </a:r>
            <a:endParaRPr/>
          </a:p>
          <a:p>
            <a:pPr indent="-330200" lvl="0" marL="457200" rtl="0" algn="l">
              <a:lnSpc>
                <a:spcPct val="130000"/>
              </a:lnSpc>
              <a:spcBef>
                <a:spcPts val="0"/>
              </a:spcBef>
              <a:spcAft>
                <a:spcPts val="0"/>
              </a:spcAft>
              <a:buSzPts val="1600"/>
              <a:buAutoNum type="arabicPeriod"/>
            </a:pPr>
            <a:r>
              <a:rPr lang="en-GB"/>
              <a:t>Set the student a task that is ‘rewarded’</a:t>
            </a:r>
            <a:endParaRPr/>
          </a:p>
          <a:p>
            <a:pPr indent="-330200" lvl="0" marL="457200" rtl="0" algn="l">
              <a:lnSpc>
                <a:spcPct val="130000"/>
              </a:lnSpc>
              <a:spcBef>
                <a:spcPts val="0"/>
              </a:spcBef>
              <a:spcAft>
                <a:spcPts val="0"/>
              </a:spcAft>
              <a:buSzPts val="1600"/>
              <a:buAutoNum type="arabicPeriod"/>
            </a:pPr>
            <a:r>
              <a:rPr lang="en-GB"/>
              <a:t>Discuss with the student some of the things they think would be challenging about having a job</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t>Resources needed:</a:t>
            </a:r>
            <a:endParaRPr/>
          </a:p>
          <a:p>
            <a:pPr indent="-330200" lvl="0" marL="457200" rtl="0" algn="l">
              <a:lnSpc>
                <a:spcPct val="130000"/>
              </a:lnSpc>
              <a:spcBef>
                <a:spcPts val="0"/>
              </a:spcBef>
              <a:spcAft>
                <a:spcPts val="0"/>
              </a:spcAft>
              <a:buSzPts val="1600"/>
              <a:buChar char="●"/>
            </a:pPr>
            <a:r>
              <a:rPr lang="en-GB"/>
              <a:t>Pen and paper</a:t>
            </a:r>
            <a:endParaRPr/>
          </a:p>
          <a:p>
            <a:pPr indent="0" lvl="0" marL="0" rtl="0" algn="l">
              <a:lnSpc>
                <a:spcPct val="130000"/>
              </a:lnSpc>
              <a:spcBef>
                <a:spcPts val="0"/>
              </a:spcBef>
              <a:spcAft>
                <a:spcPts val="0"/>
              </a:spcAft>
              <a:buSzPts val="1600"/>
              <a:buNone/>
            </a:pPr>
            <a:r>
              <a:t/>
            </a:r>
            <a:endParaRPr/>
          </a:p>
        </p:txBody>
      </p:sp>
      <p:sp>
        <p:nvSpPr>
          <p:cNvPr id="167" name="Google Shape;167;p26"/>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73" name="Google Shape;173;p27"/>
          <p:cNvSpPr txBox="1"/>
          <p:nvPr>
            <p:ph idx="4294967295" type="ctrTitle"/>
          </p:nvPr>
        </p:nvSpPr>
        <p:spPr>
          <a:xfrm>
            <a:off x="458975" y="1438150"/>
            <a:ext cx="8226000" cy="1861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000"/>
              <a:buNone/>
            </a:pPr>
            <a:r>
              <a:rPr b="0" lang="en-GB" sz="3000">
                <a:solidFill>
                  <a:srgbClr val="4B3241"/>
                </a:solidFill>
                <a:latin typeface="Montserrat"/>
                <a:ea typeface="Montserrat"/>
                <a:cs typeface="Montserrat"/>
                <a:sym typeface="Montserrat"/>
              </a:rPr>
              <a:t>The benefits of work</a:t>
            </a:r>
            <a:br>
              <a:rPr lang="en-GB"/>
            </a:br>
            <a:endParaRPr/>
          </a:p>
        </p:txBody>
      </p:sp>
      <p:sp>
        <p:nvSpPr>
          <p:cNvPr id="174" name="Google Shape;174;p27"/>
          <p:cNvSpPr txBox="1"/>
          <p:nvPr>
            <p:ph idx="4294967295" type="subTitle"/>
          </p:nvPr>
        </p:nvSpPr>
        <p:spPr>
          <a:xfrm>
            <a:off x="458975" y="445025"/>
            <a:ext cx="8226000" cy="792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1800"/>
              <a:buNone/>
            </a:pPr>
            <a:r>
              <a:rPr lang="en-GB" sz="1800">
                <a:solidFill>
                  <a:srgbClr val="4B3241"/>
                </a:solidFill>
              </a:rPr>
              <a:t>World of Work</a:t>
            </a:r>
            <a:endParaRPr sz="1800">
              <a:solidFill>
                <a:srgbClr val="4B3241"/>
              </a:solidFill>
            </a:endParaRPr>
          </a:p>
        </p:txBody>
      </p:sp>
      <p:sp>
        <p:nvSpPr>
          <p:cNvPr id="175" name="Google Shape;175;p27"/>
          <p:cNvSpPr txBox="1"/>
          <p:nvPr>
            <p:ph idx="4294967295" type="subTitle"/>
          </p:nvPr>
        </p:nvSpPr>
        <p:spPr>
          <a:xfrm>
            <a:off x="458975" y="4105475"/>
            <a:ext cx="3951000" cy="619500"/>
          </a:xfrm>
          <a:prstGeom prst="rect">
            <a:avLst/>
          </a:prstGeom>
          <a:noFill/>
          <a:ln>
            <a:noFill/>
          </a:ln>
        </p:spPr>
        <p:txBody>
          <a:bodyPr anchorCtr="0" anchor="b" bIns="0" lIns="0" spcFirstLastPara="1" rIns="0" wrap="square" tIns="0">
            <a:noAutofit/>
          </a:bodyPr>
          <a:lstStyle/>
          <a:p>
            <a:pPr indent="-330200" lvl="0" marL="457200" rtl="0" algn="l">
              <a:lnSpc>
                <a:spcPct val="130000"/>
              </a:lnSpc>
              <a:spcBef>
                <a:spcPts val="1000"/>
              </a:spcBef>
              <a:spcAft>
                <a:spcPts val="0"/>
              </a:spcAft>
              <a:buSzPts val="1600"/>
              <a:buNone/>
            </a:pPr>
            <a:r>
              <a:rPr lang="en-GB" sz="1400">
                <a:solidFill>
                  <a:srgbClr val="4B3241"/>
                </a:solidFill>
              </a:rPr>
              <a:t>Applying Learning</a:t>
            </a:r>
            <a:endParaRPr sz="1400">
              <a:solidFill>
                <a:srgbClr val="4B324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8"/>
          <p:cNvSpPr txBox="1"/>
          <p:nvPr>
            <p:ph type="title"/>
          </p:nvPr>
        </p:nvSpPr>
        <p:spPr>
          <a:xfrm>
            <a:off x="429275" y="444500"/>
            <a:ext cx="3951000" cy="8136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Lesson Activity Stages</a:t>
            </a:r>
            <a:endParaRPr>
              <a:solidFill>
                <a:schemeClr val="dk2"/>
              </a:solidFill>
            </a:endParaRPr>
          </a:p>
        </p:txBody>
      </p:sp>
      <p:sp>
        <p:nvSpPr>
          <p:cNvPr id="181" name="Google Shape;181;p28"/>
          <p:cNvSpPr txBox="1"/>
          <p:nvPr>
            <p:ph idx="1" type="body"/>
          </p:nvPr>
        </p:nvSpPr>
        <p:spPr>
          <a:xfrm>
            <a:off x="458975" y="1169100"/>
            <a:ext cx="7684800" cy="33132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This lesson will be taught in 3 parts-</a:t>
            </a:r>
            <a:endParaRPr/>
          </a:p>
          <a:p>
            <a:pPr indent="0" lvl="0" marL="0" rtl="0" algn="l">
              <a:lnSpc>
                <a:spcPct val="130000"/>
              </a:lnSpc>
              <a:spcBef>
                <a:spcPts val="0"/>
              </a:spcBef>
              <a:spcAft>
                <a:spcPts val="0"/>
              </a:spcAft>
              <a:buSzPts val="1600"/>
              <a:buNone/>
            </a:pPr>
            <a:r>
              <a:t/>
            </a:r>
            <a:endParaRPr/>
          </a:p>
          <a:p>
            <a:pPr indent="-330200" lvl="0" marL="457200" rtl="0" algn="l">
              <a:lnSpc>
                <a:spcPct val="130000"/>
              </a:lnSpc>
              <a:spcBef>
                <a:spcPts val="0"/>
              </a:spcBef>
              <a:spcAft>
                <a:spcPts val="0"/>
              </a:spcAft>
              <a:buSzPts val="1600"/>
              <a:buAutoNum type="arabicPeriod"/>
            </a:pPr>
            <a:r>
              <a:rPr lang="en-GB"/>
              <a:t>Selecting the benefits of work</a:t>
            </a:r>
            <a:endParaRPr/>
          </a:p>
          <a:p>
            <a:pPr indent="0" lvl="0" marL="457200" rtl="0" algn="l">
              <a:lnSpc>
                <a:spcPct val="130000"/>
              </a:lnSpc>
              <a:spcBef>
                <a:spcPts val="0"/>
              </a:spcBef>
              <a:spcAft>
                <a:spcPts val="0"/>
              </a:spcAft>
              <a:buSzPts val="1600"/>
              <a:buNone/>
            </a:pPr>
            <a:r>
              <a:t/>
            </a:r>
            <a:endParaRPr/>
          </a:p>
          <a:p>
            <a:pPr indent="-330200" lvl="0" marL="457200" rtl="0" algn="l">
              <a:lnSpc>
                <a:spcPct val="130000"/>
              </a:lnSpc>
              <a:spcBef>
                <a:spcPts val="0"/>
              </a:spcBef>
              <a:spcAft>
                <a:spcPts val="0"/>
              </a:spcAft>
              <a:buSzPts val="1600"/>
              <a:buAutoNum type="arabicPeriod"/>
            </a:pPr>
            <a:r>
              <a:rPr lang="en-GB"/>
              <a:t>Do a task - get a reward</a:t>
            </a:r>
            <a:endParaRPr/>
          </a:p>
          <a:p>
            <a:pPr indent="0" lvl="0" marL="457200" rtl="0" algn="l">
              <a:lnSpc>
                <a:spcPct val="130000"/>
              </a:lnSpc>
              <a:spcBef>
                <a:spcPts val="0"/>
              </a:spcBef>
              <a:spcAft>
                <a:spcPts val="0"/>
              </a:spcAft>
              <a:buSzPts val="1600"/>
              <a:buNone/>
            </a:pPr>
            <a:r>
              <a:t/>
            </a:r>
            <a:endParaRPr/>
          </a:p>
          <a:p>
            <a:pPr indent="-330200" lvl="0" marL="457200" rtl="0" algn="l">
              <a:lnSpc>
                <a:spcPct val="130000"/>
              </a:lnSpc>
              <a:spcBef>
                <a:spcPts val="0"/>
              </a:spcBef>
              <a:spcAft>
                <a:spcPts val="0"/>
              </a:spcAft>
              <a:buSzPts val="1600"/>
              <a:buAutoNum type="arabicPeriod"/>
            </a:pPr>
            <a:r>
              <a:rPr lang="en-GB"/>
              <a:t>Creating questions about the challenges of work</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sz="1200"/>
          </a:p>
          <a:p>
            <a:pPr indent="0" lvl="0" marL="0" rtl="0" algn="l">
              <a:lnSpc>
                <a:spcPct val="130000"/>
              </a:lnSpc>
              <a:spcBef>
                <a:spcPts val="0"/>
              </a:spcBef>
              <a:spcAft>
                <a:spcPts val="0"/>
              </a:spcAft>
              <a:buSzPts val="1600"/>
              <a:buNone/>
            </a:pPr>
            <a:r>
              <a:t/>
            </a:r>
            <a:endParaRPr/>
          </a:p>
          <a:p>
            <a:pPr indent="0" lvl="0" marL="0" rtl="0" algn="l">
              <a:lnSpc>
                <a:spcPct val="100000"/>
              </a:lnSpc>
              <a:spcBef>
                <a:spcPts val="0"/>
              </a:spcBef>
              <a:spcAft>
                <a:spcPts val="0"/>
              </a:spcAft>
              <a:buSzPts val="1600"/>
              <a:buNone/>
            </a:pPr>
            <a:r>
              <a:rPr lang="en-GB" sz="1200">
                <a:solidFill>
                  <a:srgbClr val="000000"/>
                </a:solidFill>
              </a:rPr>
              <a:t>                     </a:t>
            </a:r>
            <a:endParaRPr sz="1200">
              <a:solidFill>
                <a:srgbClr val="000000"/>
              </a:solidFill>
            </a:endParaRPr>
          </a:p>
          <a:p>
            <a:pPr indent="0" lvl="0" marL="0" rtl="0" algn="l">
              <a:lnSpc>
                <a:spcPct val="100000"/>
              </a:lnSpc>
              <a:spcBef>
                <a:spcPts val="0"/>
              </a:spcBef>
              <a:spcAft>
                <a:spcPts val="0"/>
              </a:spcAft>
              <a:buSzPts val="1600"/>
              <a:buNone/>
            </a:pPr>
            <a:r>
              <a:t/>
            </a:r>
            <a:endParaRPr/>
          </a:p>
        </p:txBody>
      </p:sp>
      <p:sp>
        <p:nvSpPr>
          <p:cNvPr id="182" name="Google Shape;182;p28"/>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rgbClr val="000000"/>
              </a:buClr>
              <a:buSzPts val="800"/>
              <a:buFont typeface="Arial"/>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9"/>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a:ea typeface="Montserrat"/>
              <a:cs typeface="Montserrat"/>
              <a:sym typeface="Montserrat"/>
            </a:endParaRPr>
          </a:p>
        </p:txBody>
      </p:sp>
      <p:sp>
        <p:nvSpPr>
          <p:cNvPr id="188" name="Google Shape;188;p29"/>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Part 1 - Identify the benefits of work </a:t>
            </a:r>
            <a:endParaRPr>
              <a:solidFill>
                <a:schemeClr val="dk2"/>
              </a:solidFill>
            </a:endParaRPr>
          </a:p>
        </p:txBody>
      </p:sp>
      <p:sp>
        <p:nvSpPr>
          <p:cNvPr id="189" name="Google Shape;189;p29"/>
          <p:cNvSpPr txBox="1"/>
          <p:nvPr>
            <p:ph idx="1" type="body"/>
          </p:nvPr>
        </p:nvSpPr>
        <p:spPr>
          <a:xfrm>
            <a:off x="468400" y="1438275"/>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rPr lang="en-GB"/>
              <a:t>What does ‘benefits’ mean?</a:t>
            </a:r>
            <a:endParaRPr/>
          </a:p>
          <a:p>
            <a:pPr indent="0" lvl="0" marL="0" rtl="0" algn="l">
              <a:lnSpc>
                <a:spcPct val="130000"/>
              </a:lnSpc>
              <a:spcBef>
                <a:spcPts val="0"/>
              </a:spcBef>
              <a:spcAft>
                <a:spcPts val="0"/>
              </a:spcAft>
              <a:buSzPts val="1600"/>
              <a:buNone/>
            </a:pPr>
            <a:r>
              <a:t/>
            </a:r>
            <a:endParaRPr/>
          </a:p>
          <a:p>
            <a:pPr indent="-330200" lvl="0" marL="457200" rtl="0" algn="l">
              <a:lnSpc>
                <a:spcPct val="130000"/>
              </a:lnSpc>
              <a:spcBef>
                <a:spcPts val="0"/>
              </a:spcBef>
              <a:spcAft>
                <a:spcPts val="0"/>
              </a:spcAft>
              <a:buSzPts val="1600"/>
              <a:buChar char="●"/>
            </a:pPr>
            <a:r>
              <a:rPr lang="en-GB"/>
              <a:t> ‘</a:t>
            </a:r>
            <a:r>
              <a:rPr b="1" i="1" lang="en-GB">
                <a:solidFill>
                  <a:srgbClr val="4D5156"/>
                </a:solidFill>
                <a:highlight>
                  <a:srgbClr val="FFFFFF"/>
                </a:highlight>
              </a:rPr>
              <a:t>Something positive that you receive for doing something’</a:t>
            </a:r>
            <a:endParaRPr b="1" i="1">
              <a:solidFill>
                <a:srgbClr val="4D5156"/>
              </a:solidFill>
              <a:highlight>
                <a:srgbClr val="FFFFFF"/>
              </a:highlight>
            </a:endParaRPr>
          </a:p>
          <a:p>
            <a:pPr indent="0" lvl="0" marL="0" rtl="0" algn="l">
              <a:lnSpc>
                <a:spcPct val="130000"/>
              </a:lnSpc>
              <a:spcBef>
                <a:spcPts val="0"/>
              </a:spcBef>
              <a:spcAft>
                <a:spcPts val="0"/>
              </a:spcAft>
              <a:buSzPts val="1600"/>
              <a:buNone/>
            </a:pPr>
            <a:r>
              <a:t/>
            </a:r>
            <a:endParaRPr b="1" i="1">
              <a:solidFill>
                <a:srgbClr val="4D5156"/>
              </a:solidFill>
              <a:highlight>
                <a:srgbClr val="FFFFFF"/>
              </a:highlight>
            </a:endParaRPr>
          </a:p>
          <a:p>
            <a:pPr indent="-330200" lvl="0" marL="457200" rtl="0" algn="l">
              <a:lnSpc>
                <a:spcPct val="130000"/>
              </a:lnSpc>
              <a:spcBef>
                <a:spcPts val="0"/>
              </a:spcBef>
              <a:spcAft>
                <a:spcPts val="0"/>
              </a:spcAft>
              <a:buSzPts val="1600"/>
              <a:buChar char="●"/>
            </a:pPr>
            <a:r>
              <a:rPr b="1" i="1" lang="en-GB">
                <a:solidFill>
                  <a:srgbClr val="4D5156"/>
                </a:solidFill>
                <a:highlight>
                  <a:srgbClr val="FFFFFF"/>
                </a:highlight>
              </a:rPr>
              <a:t>‘The reward can be a </a:t>
            </a:r>
            <a:r>
              <a:rPr b="1" i="1" lang="en-GB" u="sng">
                <a:solidFill>
                  <a:srgbClr val="4D5156"/>
                </a:solidFill>
                <a:highlight>
                  <a:srgbClr val="FFFFFF"/>
                </a:highlight>
              </a:rPr>
              <a:t>feeling</a:t>
            </a:r>
            <a:r>
              <a:rPr b="1" i="1" lang="en-GB">
                <a:solidFill>
                  <a:srgbClr val="4D5156"/>
                </a:solidFill>
                <a:highlight>
                  <a:srgbClr val="FFFFFF"/>
                </a:highlight>
              </a:rPr>
              <a:t> or a </a:t>
            </a:r>
            <a:r>
              <a:rPr b="1" i="1" lang="en-GB" u="sng">
                <a:solidFill>
                  <a:srgbClr val="4D5156"/>
                </a:solidFill>
                <a:highlight>
                  <a:srgbClr val="FFFFFF"/>
                </a:highlight>
              </a:rPr>
              <a:t>thing</a:t>
            </a:r>
            <a:r>
              <a:rPr b="1" i="1" lang="en-GB">
                <a:solidFill>
                  <a:srgbClr val="4D5156"/>
                </a:solidFill>
                <a:highlight>
                  <a:srgbClr val="FFFFFF"/>
                </a:highlight>
              </a:rPr>
              <a:t>’</a:t>
            </a:r>
            <a:endParaRPr b="1" i="1">
              <a:solidFill>
                <a:srgbClr val="4D5156"/>
              </a:solidFill>
              <a:highlight>
                <a:srgbClr val="FFFFFF"/>
              </a:highlight>
            </a:endParaRPr>
          </a:p>
          <a:p>
            <a:pPr indent="0" lvl="0" marL="0" rtl="0" algn="l">
              <a:lnSpc>
                <a:spcPct val="130000"/>
              </a:lnSpc>
              <a:spcBef>
                <a:spcPts val="0"/>
              </a:spcBef>
              <a:spcAft>
                <a:spcPts val="0"/>
              </a:spcAft>
              <a:buSzPts val="1600"/>
              <a:buNone/>
            </a:pPr>
            <a:r>
              <a:t/>
            </a:r>
            <a:endParaRPr b="1" i="1">
              <a:solidFill>
                <a:srgbClr val="4D5156"/>
              </a:solidFill>
              <a:highlight>
                <a:srgbClr val="FFFFFF"/>
              </a:highlight>
            </a:endParaRPr>
          </a:p>
          <a:p>
            <a:pPr indent="0" lvl="0" marL="0" rtl="0" algn="l">
              <a:lnSpc>
                <a:spcPct val="130000"/>
              </a:lnSpc>
              <a:spcBef>
                <a:spcPts val="0"/>
              </a:spcBef>
              <a:spcAft>
                <a:spcPts val="0"/>
              </a:spcAft>
              <a:buSzPts val="1600"/>
              <a:buNone/>
            </a:pPr>
            <a:r>
              <a:t/>
            </a:r>
            <a:endParaRPr>
              <a:solidFill>
                <a:srgbClr val="FF0000"/>
              </a:solidFill>
              <a:highlight>
                <a:srgbClr val="FFFFFF"/>
              </a:highlight>
            </a:endParaRPr>
          </a:p>
          <a:p>
            <a:pPr indent="0" lvl="0" marL="0" rtl="0" algn="l">
              <a:lnSpc>
                <a:spcPct val="130000"/>
              </a:lnSpc>
              <a:spcBef>
                <a:spcPts val="0"/>
              </a:spcBef>
              <a:spcAft>
                <a:spcPts val="0"/>
              </a:spcAft>
              <a:buSzPts val="1600"/>
              <a:buNone/>
            </a:pPr>
            <a:r>
              <a:rPr b="1" i="1" lang="en-GB">
                <a:solidFill>
                  <a:srgbClr val="4D5156"/>
                </a:solidFill>
                <a:highlight>
                  <a:srgbClr val="FFFFFF"/>
                </a:highlight>
              </a:rPr>
              <a:t> </a:t>
            </a:r>
            <a:endParaRPr/>
          </a:p>
          <a:p>
            <a:pPr indent="0" lvl="0" marL="0" rtl="0" algn="l">
              <a:lnSpc>
                <a:spcPct val="130000"/>
              </a:lnSpc>
              <a:spcBef>
                <a:spcPts val="0"/>
              </a:spcBef>
              <a:spcAft>
                <a:spcPts val="0"/>
              </a:spcAft>
              <a:buSzPts val="1600"/>
              <a:buNone/>
            </a:pPr>
            <a:r>
              <a:t/>
            </a:r>
            <a:endParaRPr/>
          </a:p>
        </p:txBody>
      </p:sp>
      <p:sp>
        <p:nvSpPr>
          <p:cNvPr id="190" name="Google Shape;190;p29"/>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0"/>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a:ea typeface="Montserrat"/>
              <a:cs typeface="Montserrat"/>
              <a:sym typeface="Montserrat"/>
            </a:endParaRPr>
          </a:p>
        </p:txBody>
      </p:sp>
      <p:sp>
        <p:nvSpPr>
          <p:cNvPr id="196" name="Google Shape;196;p30"/>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Identify the benefits of work </a:t>
            </a:r>
            <a:endParaRPr>
              <a:solidFill>
                <a:schemeClr val="dk2"/>
              </a:solidFill>
            </a:endParaRPr>
          </a:p>
        </p:txBody>
      </p:sp>
      <p:sp>
        <p:nvSpPr>
          <p:cNvPr id="197" name="Google Shape;197;p30"/>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t/>
            </a:r>
            <a:endParaRPr b="1" i="1">
              <a:solidFill>
                <a:srgbClr val="4D5156"/>
              </a:solidFill>
              <a:highlight>
                <a:srgbClr val="FFFFFF"/>
              </a:highlight>
            </a:endParaRPr>
          </a:p>
          <a:p>
            <a:pPr indent="0" lvl="0" marL="0" rtl="0" algn="l">
              <a:lnSpc>
                <a:spcPct val="130000"/>
              </a:lnSpc>
              <a:spcBef>
                <a:spcPts val="0"/>
              </a:spcBef>
              <a:spcAft>
                <a:spcPts val="0"/>
              </a:spcAft>
              <a:buSzPts val="1600"/>
              <a:buNone/>
            </a:pPr>
            <a:r>
              <a:rPr b="1" i="1" lang="en-GB">
                <a:solidFill>
                  <a:srgbClr val="4D5156"/>
                </a:solidFill>
                <a:highlight>
                  <a:srgbClr val="FFFFFF"/>
                </a:highlight>
              </a:rPr>
              <a:t> </a:t>
            </a:r>
            <a:endParaRPr/>
          </a:p>
          <a:p>
            <a:pPr indent="0" lvl="0" marL="0" rtl="0" algn="l">
              <a:lnSpc>
                <a:spcPct val="130000"/>
              </a:lnSpc>
              <a:spcBef>
                <a:spcPts val="0"/>
              </a:spcBef>
              <a:spcAft>
                <a:spcPts val="0"/>
              </a:spcAft>
              <a:buSzPts val="1600"/>
              <a:buNone/>
            </a:pPr>
            <a:r>
              <a:rPr lang="en-GB"/>
              <a:t>Look at each image over the next 7 slides, decide whether you think this is a benefit (something good about work) and discuss why.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solidFill>
                <a:srgbClr val="FF0000"/>
              </a:solidFill>
            </a:endParaRPr>
          </a:p>
        </p:txBody>
      </p:sp>
      <p:sp>
        <p:nvSpPr>
          <p:cNvPr id="198" name="Google Shape;198;p30"/>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1"/>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A099"/>
              </a:solidFill>
              <a:latin typeface="Montserrat"/>
              <a:ea typeface="Montserrat"/>
              <a:cs typeface="Montserrat"/>
              <a:sym typeface="Montserrat"/>
            </a:endParaRPr>
          </a:p>
        </p:txBody>
      </p:sp>
      <p:sp>
        <p:nvSpPr>
          <p:cNvPr id="204" name="Google Shape;204;p31"/>
          <p:cNvSpPr txBox="1"/>
          <p:nvPr>
            <p:ph type="title"/>
          </p:nvPr>
        </p:nvSpPr>
        <p:spPr>
          <a:xfrm>
            <a:off x="458975" y="445025"/>
            <a:ext cx="8226000" cy="8145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2200"/>
              <a:buNone/>
            </a:pPr>
            <a:r>
              <a:rPr lang="en-GB">
                <a:solidFill>
                  <a:schemeClr val="dk2"/>
                </a:solidFill>
              </a:rPr>
              <a:t>Is this a benefit of work? </a:t>
            </a:r>
            <a:endParaRPr>
              <a:solidFill>
                <a:schemeClr val="dk2"/>
              </a:solidFill>
            </a:endParaRPr>
          </a:p>
        </p:txBody>
      </p:sp>
      <p:sp>
        <p:nvSpPr>
          <p:cNvPr id="205" name="Google Shape;205;p31"/>
          <p:cNvSpPr txBox="1"/>
          <p:nvPr>
            <p:ph idx="1" type="body"/>
          </p:nvPr>
        </p:nvSpPr>
        <p:spPr>
          <a:xfrm>
            <a:off x="458975" y="1438150"/>
            <a:ext cx="8226000" cy="2981100"/>
          </a:xfrm>
          <a:prstGeom prst="rect">
            <a:avLst/>
          </a:prstGeom>
          <a:noFill/>
          <a:ln>
            <a:noFill/>
          </a:ln>
        </p:spPr>
        <p:txBody>
          <a:bodyPr anchorCtr="0" anchor="t" bIns="0" lIns="0" spcFirstLastPara="1" rIns="0" wrap="square" tIns="0">
            <a:noAutofit/>
          </a:bodyPr>
          <a:lstStyle/>
          <a:p>
            <a:pPr indent="0" lvl="0" marL="0" rtl="0" algn="l">
              <a:lnSpc>
                <a:spcPct val="130000"/>
              </a:lnSpc>
              <a:spcBef>
                <a:spcPts val="0"/>
              </a:spcBef>
              <a:spcAft>
                <a:spcPts val="0"/>
              </a:spcAft>
              <a:buSzPts val="1600"/>
              <a:buNone/>
            </a:pPr>
            <a:r>
              <a:t/>
            </a:r>
            <a:endParaRPr b="1" i="1">
              <a:solidFill>
                <a:srgbClr val="4D5156"/>
              </a:solidFill>
              <a:highlight>
                <a:srgbClr val="FFFFFF"/>
              </a:highlight>
            </a:endParaRPr>
          </a:p>
          <a:p>
            <a:pPr indent="0" lvl="0" marL="0" rtl="0" algn="l">
              <a:lnSpc>
                <a:spcPct val="130000"/>
              </a:lnSpc>
              <a:spcBef>
                <a:spcPts val="0"/>
              </a:spcBef>
              <a:spcAft>
                <a:spcPts val="0"/>
              </a:spcAft>
              <a:buSzPts val="1600"/>
              <a:buNone/>
            </a:pPr>
            <a:r>
              <a:rPr b="1" i="1" lang="en-GB">
                <a:solidFill>
                  <a:srgbClr val="4D5156"/>
                </a:solidFill>
                <a:highlight>
                  <a:srgbClr val="FFFFFF"/>
                </a:highlight>
              </a:rPr>
              <a:t>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solidFill>
                <a:srgbClr val="FF0000"/>
              </a:solidFill>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t/>
            </a:r>
            <a:endParaRPr/>
          </a:p>
          <a:p>
            <a:pPr indent="0" lvl="0" marL="0" rtl="0" algn="l">
              <a:lnSpc>
                <a:spcPct val="130000"/>
              </a:lnSpc>
              <a:spcBef>
                <a:spcPts val="0"/>
              </a:spcBef>
              <a:spcAft>
                <a:spcPts val="0"/>
              </a:spcAft>
              <a:buSzPts val="1600"/>
              <a:buNone/>
            </a:pPr>
            <a:r>
              <a:rPr lang="en-GB">
                <a:solidFill>
                  <a:srgbClr val="4D5156"/>
                </a:solidFill>
                <a:highlight>
                  <a:srgbClr val="FFFFFF"/>
                </a:highlight>
              </a:rPr>
              <a:t>Feeling good about myself </a:t>
            </a:r>
            <a:r>
              <a:rPr b="1" i="1" lang="en-GB">
                <a:solidFill>
                  <a:srgbClr val="4D5156"/>
                </a:solidFill>
                <a:highlight>
                  <a:srgbClr val="FFFFFF"/>
                </a:highlight>
              </a:rPr>
              <a:t>- “I am helping”</a:t>
            </a:r>
            <a:endParaRPr/>
          </a:p>
          <a:p>
            <a:pPr indent="0" lvl="0" marL="0" rtl="0" algn="l">
              <a:lnSpc>
                <a:spcPct val="130000"/>
              </a:lnSpc>
              <a:spcBef>
                <a:spcPts val="0"/>
              </a:spcBef>
              <a:spcAft>
                <a:spcPts val="0"/>
              </a:spcAft>
              <a:buSzPts val="1600"/>
              <a:buNone/>
            </a:pPr>
            <a:r>
              <a:t/>
            </a:r>
            <a:endParaRPr>
              <a:solidFill>
                <a:srgbClr val="FF0000"/>
              </a:solidFill>
            </a:endParaRPr>
          </a:p>
        </p:txBody>
      </p:sp>
      <p:sp>
        <p:nvSpPr>
          <p:cNvPr id="206" name="Google Shape;206;p31"/>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800"/>
              <a:buNone/>
            </a:pPr>
            <a:fld id="{00000000-1234-1234-1234-123412341234}" type="slidenum">
              <a:rPr lang="en-GB"/>
              <a:t>‹#›</a:t>
            </a:fld>
            <a:endParaRPr/>
          </a:p>
        </p:txBody>
      </p:sp>
      <p:pic>
        <p:nvPicPr>
          <p:cNvPr id="207" name="Google Shape;207;p31"/>
          <p:cNvPicPr preferRelativeResize="0"/>
          <p:nvPr/>
        </p:nvPicPr>
        <p:blipFill>
          <a:blip r:embed="rId3">
            <a:alphaModFix/>
          </a:blip>
          <a:stretch>
            <a:fillRect/>
          </a:stretch>
        </p:blipFill>
        <p:spPr>
          <a:xfrm>
            <a:off x="2962498" y="1015300"/>
            <a:ext cx="2774500" cy="25001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69BE4B"/>
      </a:accent1>
      <a:accent2>
        <a:srgbClr val="46C7E1"/>
      </a:accent2>
      <a:accent3>
        <a:srgbClr val="FA9B23"/>
      </a:accent3>
      <a:accent4>
        <a:srgbClr val="786EC8"/>
      </a:accent4>
      <a:accent5>
        <a:srgbClr val="F03C78"/>
      </a:accent5>
      <a:accent6>
        <a:srgbClr val="00968C"/>
      </a:accent6>
      <a:hlink>
        <a:srgbClr val="00823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