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Vector diagrams involving ratios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Miss Davies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Vector diagrams involving ratios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4" y="1016092"/>
            <a:ext cx="3951101" cy="404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85" r="-3240" t="-601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1153629" y="1635009"/>
            <a:ext cx="3566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42" name="Google Shape;42;p7"/>
          <p:cNvSpPr txBox="1"/>
          <p:nvPr/>
        </p:nvSpPr>
        <p:spPr>
          <a:xfrm>
            <a:off x="3360995" y="1660889"/>
            <a:ext cx="3566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3043135" y="3048601"/>
            <a:ext cx="3566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/>
          </a:p>
        </p:txBody>
      </p:sp>
      <p:sp>
        <p:nvSpPr>
          <p:cNvPr id="44" name="Google Shape;44;p7"/>
          <p:cNvSpPr txBox="1"/>
          <p:nvPr/>
        </p:nvSpPr>
        <p:spPr>
          <a:xfrm>
            <a:off x="789670" y="3005428"/>
            <a:ext cx="3566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1088094" y="1889705"/>
            <a:ext cx="2346610" cy="1209490"/>
          </a:xfrm>
          <a:prstGeom prst="parallelogram">
            <a:avLst>
              <a:gd fmla="val 25000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7"/>
          <p:cNvSpPr txBox="1"/>
          <p:nvPr/>
        </p:nvSpPr>
        <p:spPr>
          <a:xfrm>
            <a:off x="2037712" y="1566855"/>
            <a:ext cx="48293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4a</a:t>
            </a:r>
            <a:endParaRPr/>
          </a:p>
        </p:txBody>
      </p:sp>
      <p:sp>
        <p:nvSpPr>
          <p:cNvPr id="47" name="Google Shape;47;p7"/>
          <p:cNvSpPr txBox="1"/>
          <p:nvPr/>
        </p:nvSpPr>
        <p:spPr>
          <a:xfrm>
            <a:off x="783531" y="2334414"/>
            <a:ext cx="42849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2b</a:t>
            </a:r>
            <a:endParaRPr/>
          </a:p>
        </p:txBody>
      </p:sp>
      <p:sp>
        <p:nvSpPr>
          <p:cNvPr id="48" name="Google Shape;48;p7"/>
          <p:cNvSpPr txBox="1"/>
          <p:nvPr/>
        </p:nvSpPr>
        <p:spPr>
          <a:xfrm>
            <a:off x="4696758" y="1016092"/>
            <a:ext cx="3951101" cy="40485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081" r="-3081" t="-6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" name="Google Shape;49;p7"/>
          <p:cNvSpPr/>
          <p:nvPr/>
        </p:nvSpPr>
        <p:spPr>
          <a:xfrm rot="-5400000">
            <a:off x="5799916" y="1347614"/>
            <a:ext cx="1190625" cy="2402177"/>
          </a:xfrm>
          <a:prstGeom prst="flowChartManualInpu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" name="Google Shape;50;p7"/>
          <p:cNvGrpSpPr/>
          <p:nvPr/>
        </p:nvGrpSpPr>
        <p:grpSpPr>
          <a:xfrm rot="10800000">
            <a:off x="6313046" y="1788236"/>
            <a:ext cx="178927" cy="335189"/>
            <a:chOff x="1779156" y="1749301"/>
            <a:chExt cx="178927" cy="335189"/>
          </a:xfrm>
        </p:grpSpPr>
        <p:cxnSp>
          <p:nvCxnSpPr>
            <p:cNvPr id="51" name="Google Shape;51;p7"/>
            <p:cNvCxnSpPr/>
            <p:nvPr/>
          </p:nvCxnSpPr>
          <p:spPr>
            <a:xfrm flipH="1" rot="-6135312">
              <a:off x="1778620" y="1780533"/>
              <a:ext cx="180000" cy="144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2" name="Google Shape;52;p7"/>
            <p:cNvCxnSpPr/>
            <p:nvPr/>
          </p:nvCxnSpPr>
          <p:spPr>
            <a:xfrm rot="-4664688">
              <a:off x="1778619" y="1909258"/>
              <a:ext cx="180000" cy="144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3" name="Google Shape;53;p7"/>
          <p:cNvGrpSpPr/>
          <p:nvPr/>
        </p:nvGrpSpPr>
        <p:grpSpPr>
          <a:xfrm rot="-5400000">
            <a:off x="7504294" y="2360277"/>
            <a:ext cx="178927" cy="335189"/>
            <a:chOff x="1779156" y="1749301"/>
            <a:chExt cx="178927" cy="335189"/>
          </a:xfrm>
        </p:grpSpPr>
        <p:cxnSp>
          <p:nvCxnSpPr>
            <p:cNvPr id="54" name="Google Shape;54;p7"/>
            <p:cNvCxnSpPr/>
            <p:nvPr/>
          </p:nvCxnSpPr>
          <p:spPr>
            <a:xfrm flipH="1" rot="-6135312">
              <a:off x="1778620" y="1780533"/>
              <a:ext cx="180000" cy="144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" name="Google Shape;55;p7"/>
            <p:cNvCxnSpPr/>
            <p:nvPr/>
          </p:nvCxnSpPr>
          <p:spPr>
            <a:xfrm rot="-4664688">
              <a:off x="1778619" y="1909258"/>
              <a:ext cx="180000" cy="144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6" name="Google Shape;56;p7"/>
          <p:cNvSpPr txBox="1"/>
          <p:nvPr/>
        </p:nvSpPr>
        <p:spPr>
          <a:xfrm>
            <a:off x="6180332" y="1536276"/>
            <a:ext cx="4443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57" name="Google Shape;57;p7"/>
          <p:cNvSpPr txBox="1"/>
          <p:nvPr/>
        </p:nvSpPr>
        <p:spPr>
          <a:xfrm>
            <a:off x="7723903" y="2394813"/>
            <a:ext cx="5027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grpSp>
        <p:nvGrpSpPr>
          <p:cNvPr id="58" name="Google Shape;58;p7"/>
          <p:cNvGrpSpPr/>
          <p:nvPr/>
        </p:nvGrpSpPr>
        <p:grpSpPr>
          <a:xfrm rot="10800000">
            <a:off x="6474510" y="2977301"/>
            <a:ext cx="178927" cy="335189"/>
            <a:chOff x="1779156" y="1749301"/>
            <a:chExt cx="178927" cy="335189"/>
          </a:xfrm>
        </p:grpSpPr>
        <p:cxnSp>
          <p:nvCxnSpPr>
            <p:cNvPr id="59" name="Google Shape;59;p7"/>
            <p:cNvCxnSpPr/>
            <p:nvPr/>
          </p:nvCxnSpPr>
          <p:spPr>
            <a:xfrm flipH="1" rot="-6135312">
              <a:off x="1778620" y="1780533"/>
              <a:ext cx="180000" cy="144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" name="Google Shape;60;p7"/>
            <p:cNvCxnSpPr/>
            <p:nvPr/>
          </p:nvCxnSpPr>
          <p:spPr>
            <a:xfrm rot="-4664688">
              <a:off x="1778619" y="1909258"/>
              <a:ext cx="180000" cy="144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1" name="Google Shape;61;p7"/>
          <p:cNvSpPr txBox="1"/>
          <p:nvPr/>
        </p:nvSpPr>
        <p:spPr>
          <a:xfrm>
            <a:off x="6395228" y="3251532"/>
            <a:ext cx="4443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62" name="Google Shape;62;p7"/>
          <p:cNvSpPr txBox="1"/>
          <p:nvPr/>
        </p:nvSpPr>
        <p:spPr>
          <a:xfrm>
            <a:off x="4937789" y="1740700"/>
            <a:ext cx="3566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63" name="Google Shape;63;p7"/>
          <p:cNvSpPr txBox="1"/>
          <p:nvPr/>
        </p:nvSpPr>
        <p:spPr>
          <a:xfrm>
            <a:off x="7532814" y="1725233"/>
            <a:ext cx="3566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64" name="Google Shape;64;p7"/>
          <p:cNvSpPr txBox="1"/>
          <p:nvPr/>
        </p:nvSpPr>
        <p:spPr>
          <a:xfrm>
            <a:off x="7532814" y="3055369"/>
            <a:ext cx="3566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/>
          </a:p>
        </p:txBody>
      </p:sp>
      <p:sp>
        <p:nvSpPr>
          <p:cNvPr id="65" name="Google Shape;65;p7"/>
          <p:cNvSpPr txBox="1"/>
          <p:nvPr/>
        </p:nvSpPr>
        <p:spPr>
          <a:xfrm>
            <a:off x="5415538" y="3081412"/>
            <a:ext cx="3566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/>
          </a:p>
        </p:txBody>
      </p:sp>
      <p:cxnSp>
        <p:nvCxnSpPr>
          <p:cNvPr id="66" name="Google Shape;66;p7"/>
          <p:cNvCxnSpPr/>
          <p:nvPr/>
        </p:nvCxnSpPr>
        <p:spPr>
          <a:xfrm flipH="1" rot="10800000">
            <a:off x="5264712" y="2311106"/>
            <a:ext cx="180000" cy="7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7"/>
          <p:cNvSpPr txBox="1"/>
          <p:nvPr/>
        </p:nvSpPr>
        <p:spPr>
          <a:xfrm>
            <a:off x="4955439" y="2265504"/>
            <a:ext cx="3566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grpSp>
        <p:nvGrpSpPr>
          <p:cNvPr id="68" name="Google Shape;68;p7"/>
          <p:cNvGrpSpPr/>
          <p:nvPr/>
        </p:nvGrpSpPr>
        <p:grpSpPr>
          <a:xfrm>
            <a:off x="2181882" y="1830890"/>
            <a:ext cx="168757" cy="122499"/>
            <a:chOff x="2181882" y="1830890"/>
            <a:chExt cx="168757" cy="122499"/>
          </a:xfrm>
        </p:grpSpPr>
        <p:cxnSp>
          <p:nvCxnSpPr>
            <p:cNvPr id="69" name="Google Shape;69;p7"/>
            <p:cNvCxnSpPr/>
            <p:nvPr/>
          </p:nvCxnSpPr>
          <p:spPr>
            <a:xfrm flipH="1" rot="10800000">
              <a:off x="2181882" y="1891350"/>
              <a:ext cx="168757" cy="62039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0" name="Google Shape;70;p7"/>
            <p:cNvCxnSpPr/>
            <p:nvPr/>
          </p:nvCxnSpPr>
          <p:spPr>
            <a:xfrm>
              <a:off x="2181882" y="1830890"/>
              <a:ext cx="168757" cy="62039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71" name="Google Shape;71;p7"/>
          <p:cNvGrpSpPr/>
          <p:nvPr/>
        </p:nvGrpSpPr>
        <p:grpSpPr>
          <a:xfrm rot="-4380696">
            <a:off x="1145726" y="2439071"/>
            <a:ext cx="168757" cy="122499"/>
            <a:chOff x="2181882" y="1830890"/>
            <a:chExt cx="168757" cy="122499"/>
          </a:xfrm>
        </p:grpSpPr>
        <p:cxnSp>
          <p:nvCxnSpPr>
            <p:cNvPr id="72" name="Google Shape;72;p7"/>
            <p:cNvCxnSpPr/>
            <p:nvPr/>
          </p:nvCxnSpPr>
          <p:spPr>
            <a:xfrm flipH="1" rot="10800000">
              <a:off x="2181882" y="1891350"/>
              <a:ext cx="168757" cy="62039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" name="Google Shape;73;p7"/>
            <p:cNvCxnSpPr/>
            <p:nvPr/>
          </p:nvCxnSpPr>
          <p:spPr>
            <a:xfrm>
              <a:off x="2181882" y="1830890"/>
              <a:ext cx="168757" cy="62039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74" name="Google Shape;74;p7"/>
          <p:cNvCxnSpPr/>
          <p:nvPr/>
        </p:nvCxnSpPr>
        <p:spPr>
          <a:xfrm rot="10800000">
            <a:off x="1746832" y="2995468"/>
            <a:ext cx="0" cy="18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7"/>
          <p:cNvSpPr txBox="1"/>
          <p:nvPr/>
        </p:nvSpPr>
        <p:spPr>
          <a:xfrm>
            <a:off x="1597524" y="3105437"/>
            <a:ext cx="3566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Vector diagrams involving ratios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8"/>
          <p:cNvSpPr txBox="1"/>
          <p:nvPr>
            <p:ph idx="1" type="body"/>
          </p:nvPr>
        </p:nvSpPr>
        <p:spPr>
          <a:xfrm>
            <a:off x="458974" y="1016092"/>
            <a:ext cx="3951101" cy="404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85" r="-3240" t="-601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82" name="Google Shape;82;p8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83" name="Google Shape;83;p8"/>
          <p:cNvGrpSpPr/>
          <p:nvPr/>
        </p:nvGrpSpPr>
        <p:grpSpPr>
          <a:xfrm>
            <a:off x="10633" y="1506279"/>
            <a:ext cx="3166846" cy="1624681"/>
            <a:chOff x="174159" y="1309050"/>
            <a:chExt cx="4106933" cy="2106971"/>
          </a:xfrm>
        </p:grpSpPr>
        <p:grpSp>
          <p:nvGrpSpPr>
            <p:cNvPr id="84" name="Google Shape;84;p8"/>
            <p:cNvGrpSpPr/>
            <p:nvPr/>
          </p:nvGrpSpPr>
          <p:grpSpPr>
            <a:xfrm rot="-3783191">
              <a:off x="861480" y="2145797"/>
              <a:ext cx="178927" cy="335189"/>
              <a:chOff x="1779156" y="1749301"/>
              <a:chExt cx="178927" cy="335189"/>
            </a:xfrm>
          </p:grpSpPr>
          <p:cxnSp>
            <p:nvCxnSpPr>
              <p:cNvPr id="85" name="Google Shape;85;p8"/>
              <p:cNvCxnSpPr/>
              <p:nvPr/>
            </p:nvCxnSpPr>
            <p:spPr>
              <a:xfrm flipH="1" rot="-6135312">
                <a:off x="1778620" y="1780533"/>
                <a:ext cx="180000" cy="144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" name="Google Shape;86;p8"/>
              <p:cNvCxnSpPr/>
              <p:nvPr/>
            </p:nvCxnSpPr>
            <p:spPr>
              <a:xfrm rot="-4664688">
                <a:off x="1778619" y="1909258"/>
                <a:ext cx="180000" cy="144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87" name="Google Shape;87;p8"/>
            <p:cNvSpPr txBox="1"/>
            <p:nvPr/>
          </p:nvSpPr>
          <p:spPr>
            <a:xfrm>
              <a:off x="2122861" y="1309050"/>
              <a:ext cx="594599" cy="3413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r>
                <a:rPr b="1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/>
            </a:p>
          </p:txBody>
        </p:sp>
        <p:sp>
          <p:nvSpPr>
            <p:cNvPr id="88" name="Google Shape;88;p8"/>
            <p:cNvSpPr txBox="1"/>
            <p:nvPr/>
          </p:nvSpPr>
          <p:spPr>
            <a:xfrm>
              <a:off x="174159" y="1982248"/>
              <a:ext cx="98238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 </a:t>
              </a: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</a:t>
              </a:r>
              <a:r>
                <a:rPr b="1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b</a:t>
              </a:r>
              <a:endParaRPr/>
            </a:p>
          </p:txBody>
        </p:sp>
        <p:grpSp>
          <p:nvGrpSpPr>
            <p:cNvPr id="89" name="Google Shape;89;p8"/>
            <p:cNvGrpSpPr/>
            <p:nvPr/>
          </p:nvGrpSpPr>
          <p:grpSpPr>
            <a:xfrm>
              <a:off x="2065737" y="1459499"/>
              <a:ext cx="178927" cy="335189"/>
              <a:chOff x="1779156" y="1749301"/>
              <a:chExt cx="178927" cy="335189"/>
            </a:xfrm>
          </p:grpSpPr>
          <p:cxnSp>
            <p:nvCxnSpPr>
              <p:cNvPr id="90" name="Google Shape;90;p8"/>
              <p:cNvCxnSpPr/>
              <p:nvPr/>
            </p:nvCxnSpPr>
            <p:spPr>
              <a:xfrm flipH="1" rot="-6135312">
                <a:off x="1778620" y="1780533"/>
                <a:ext cx="180000" cy="144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" name="Google Shape;91;p8"/>
              <p:cNvCxnSpPr/>
              <p:nvPr/>
            </p:nvCxnSpPr>
            <p:spPr>
              <a:xfrm rot="-4664688">
                <a:off x="1778619" y="1909258"/>
                <a:ext cx="180000" cy="144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92" name="Google Shape;92;p8"/>
            <p:cNvSpPr txBox="1"/>
            <p:nvPr/>
          </p:nvSpPr>
          <p:spPr>
            <a:xfrm>
              <a:off x="917857" y="1354490"/>
              <a:ext cx="35660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/>
            </a:p>
          </p:txBody>
        </p:sp>
        <p:sp>
          <p:nvSpPr>
            <p:cNvPr id="93" name="Google Shape;93;p8"/>
            <p:cNvSpPr txBox="1"/>
            <p:nvPr/>
          </p:nvSpPr>
          <p:spPr>
            <a:xfrm>
              <a:off x="3187427" y="1427560"/>
              <a:ext cx="435199" cy="399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/>
            </a:p>
          </p:txBody>
        </p:sp>
        <p:sp>
          <p:nvSpPr>
            <p:cNvPr id="94" name="Google Shape;94;p8"/>
            <p:cNvSpPr txBox="1"/>
            <p:nvPr/>
          </p:nvSpPr>
          <p:spPr>
            <a:xfrm>
              <a:off x="3806318" y="2842488"/>
              <a:ext cx="474774" cy="399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/>
            </a:p>
          </p:txBody>
        </p:sp>
        <p:sp>
          <p:nvSpPr>
            <p:cNvPr id="95" name="Google Shape;95;p8"/>
            <p:cNvSpPr txBox="1"/>
            <p:nvPr/>
          </p:nvSpPr>
          <p:spPr>
            <a:xfrm>
              <a:off x="312828" y="2905020"/>
              <a:ext cx="35660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</a:t>
              </a:r>
              <a:endParaRPr/>
            </a:p>
          </p:txBody>
        </p:sp>
        <p:sp>
          <p:nvSpPr>
            <p:cNvPr id="96" name="Google Shape;96;p8"/>
            <p:cNvSpPr/>
            <p:nvPr/>
          </p:nvSpPr>
          <p:spPr>
            <a:xfrm>
              <a:off x="607019" y="1627094"/>
              <a:ext cx="3278776" cy="1386172"/>
            </a:xfrm>
            <a:prstGeom prst="trapezoid">
              <a:avLst>
                <a:gd fmla="val 48846" name="adj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7" name="Google Shape;97;p8"/>
            <p:cNvCxnSpPr/>
            <p:nvPr/>
          </p:nvCxnSpPr>
          <p:spPr>
            <a:xfrm flipH="1" rot="10800000">
              <a:off x="607019" y="1627094"/>
              <a:ext cx="2582748" cy="1386172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8" name="Google Shape;98;p8"/>
            <p:cNvCxnSpPr/>
            <p:nvPr/>
          </p:nvCxnSpPr>
          <p:spPr>
            <a:xfrm>
              <a:off x="2651603" y="2915654"/>
              <a:ext cx="0" cy="180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9" name="Google Shape;99;p8"/>
            <p:cNvCxnSpPr/>
            <p:nvPr/>
          </p:nvCxnSpPr>
          <p:spPr>
            <a:xfrm>
              <a:off x="1807535" y="2252764"/>
              <a:ext cx="90858" cy="180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0" name="Google Shape;100;p8"/>
            <p:cNvSpPr txBox="1"/>
            <p:nvPr/>
          </p:nvSpPr>
          <p:spPr>
            <a:xfrm>
              <a:off x="2429730" y="3018066"/>
              <a:ext cx="529780" cy="397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</a:t>
              </a:r>
              <a:endParaRPr/>
            </a:p>
          </p:txBody>
        </p:sp>
        <p:sp>
          <p:nvSpPr>
            <p:cNvPr id="101" name="Google Shape;101;p8"/>
            <p:cNvSpPr txBox="1"/>
            <p:nvPr/>
          </p:nvSpPr>
          <p:spPr>
            <a:xfrm>
              <a:off x="1779040" y="2374564"/>
              <a:ext cx="465618" cy="412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</a:t>
              </a:r>
              <a:endParaRPr/>
            </a:p>
          </p:txBody>
        </p:sp>
      </p:grpSp>
      <p:sp>
        <p:nvSpPr>
          <p:cNvPr id="102" name="Google Shape;102;p8"/>
          <p:cNvSpPr/>
          <p:nvPr/>
        </p:nvSpPr>
        <p:spPr>
          <a:xfrm>
            <a:off x="3113408" y="1333668"/>
            <a:ext cx="179864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DC = 2AB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DM:MC = 3:2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 is the midpoint of BD</a:t>
            </a:r>
            <a:endParaRPr/>
          </a:p>
        </p:txBody>
      </p:sp>
      <p:sp>
        <p:nvSpPr>
          <p:cNvPr id="103" name="Google Shape;103;p8"/>
          <p:cNvSpPr txBox="1"/>
          <p:nvPr/>
        </p:nvSpPr>
        <p:spPr>
          <a:xfrm>
            <a:off x="4885496" y="1024782"/>
            <a:ext cx="3951101" cy="40485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204" r="-2884" t="-31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04" name="Google Shape;104;p8"/>
          <p:cNvCxnSpPr/>
          <p:nvPr/>
        </p:nvCxnSpPr>
        <p:spPr>
          <a:xfrm>
            <a:off x="5534028" y="1310184"/>
            <a:ext cx="3359888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5" name="Google Shape;105;p8"/>
          <p:cNvCxnSpPr/>
          <p:nvPr/>
        </p:nvCxnSpPr>
        <p:spPr>
          <a:xfrm flipH="1">
            <a:off x="8000781" y="1310184"/>
            <a:ext cx="887819" cy="1067387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6" name="Google Shape;106;p8"/>
          <p:cNvCxnSpPr/>
          <p:nvPr/>
        </p:nvCxnSpPr>
        <p:spPr>
          <a:xfrm rot="10800000">
            <a:off x="7564847" y="1310184"/>
            <a:ext cx="425302" cy="1095112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8"/>
          <p:cNvSpPr txBox="1"/>
          <p:nvPr/>
        </p:nvSpPr>
        <p:spPr>
          <a:xfrm>
            <a:off x="5248417" y="1057321"/>
            <a:ext cx="2749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/>
          </a:p>
        </p:txBody>
      </p:sp>
      <p:sp>
        <p:nvSpPr>
          <p:cNvPr id="108" name="Google Shape;108;p8"/>
          <p:cNvSpPr txBox="1"/>
          <p:nvPr/>
        </p:nvSpPr>
        <p:spPr>
          <a:xfrm>
            <a:off x="7416725" y="1015657"/>
            <a:ext cx="2749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/>
          </a:p>
        </p:txBody>
      </p:sp>
      <p:sp>
        <p:nvSpPr>
          <p:cNvPr id="109" name="Google Shape;109;p8"/>
          <p:cNvSpPr txBox="1"/>
          <p:nvPr/>
        </p:nvSpPr>
        <p:spPr>
          <a:xfrm>
            <a:off x="8832280" y="1084481"/>
            <a:ext cx="2749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/>
          </a:p>
        </p:txBody>
      </p:sp>
      <p:sp>
        <p:nvSpPr>
          <p:cNvPr id="110" name="Google Shape;110;p8"/>
          <p:cNvSpPr txBox="1"/>
          <p:nvPr/>
        </p:nvSpPr>
        <p:spPr>
          <a:xfrm>
            <a:off x="7801282" y="2400989"/>
            <a:ext cx="2749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6" name="Google Shape;116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7" name="Google Shape;117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8" name="Google Shape;118;p9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9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Vector diagrams involving ratios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5" name="Google Shape;125;p10"/>
          <p:cNvSpPr txBox="1"/>
          <p:nvPr>
            <p:ph idx="1" type="body"/>
          </p:nvPr>
        </p:nvSpPr>
        <p:spPr>
          <a:xfrm>
            <a:off x="458974" y="1016092"/>
            <a:ext cx="3951000" cy="4048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85" r="-3240" t="-601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26" name="Google Shape;126;p10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7" name="Google Shape;127;p10"/>
          <p:cNvSpPr txBox="1"/>
          <p:nvPr/>
        </p:nvSpPr>
        <p:spPr>
          <a:xfrm>
            <a:off x="1153629" y="1635009"/>
            <a:ext cx="3566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128" name="Google Shape;128;p10"/>
          <p:cNvSpPr txBox="1"/>
          <p:nvPr/>
        </p:nvSpPr>
        <p:spPr>
          <a:xfrm>
            <a:off x="3360995" y="1660889"/>
            <a:ext cx="3566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129" name="Google Shape;129;p10"/>
          <p:cNvSpPr txBox="1"/>
          <p:nvPr/>
        </p:nvSpPr>
        <p:spPr>
          <a:xfrm>
            <a:off x="3043135" y="3048601"/>
            <a:ext cx="3566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/>
          </a:p>
        </p:txBody>
      </p:sp>
      <p:sp>
        <p:nvSpPr>
          <p:cNvPr id="130" name="Google Shape;130;p10"/>
          <p:cNvSpPr txBox="1"/>
          <p:nvPr/>
        </p:nvSpPr>
        <p:spPr>
          <a:xfrm>
            <a:off x="789670" y="3005428"/>
            <a:ext cx="3566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/>
          </a:p>
        </p:txBody>
      </p:sp>
      <p:sp>
        <p:nvSpPr>
          <p:cNvPr id="131" name="Google Shape;131;p10"/>
          <p:cNvSpPr/>
          <p:nvPr/>
        </p:nvSpPr>
        <p:spPr>
          <a:xfrm>
            <a:off x="1088094" y="1889705"/>
            <a:ext cx="2346610" cy="1209490"/>
          </a:xfrm>
          <a:prstGeom prst="parallelogram">
            <a:avLst>
              <a:gd fmla="val 25000" name="adj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0"/>
          <p:cNvSpPr txBox="1"/>
          <p:nvPr/>
        </p:nvSpPr>
        <p:spPr>
          <a:xfrm>
            <a:off x="2037712" y="1566855"/>
            <a:ext cx="48293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4a</a:t>
            </a:r>
            <a:endParaRPr/>
          </a:p>
        </p:txBody>
      </p:sp>
      <p:sp>
        <p:nvSpPr>
          <p:cNvPr id="133" name="Google Shape;133;p10"/>
          <p:cNvSpPr txBox="1"/>
          <p:nvPr/>
        </p:nvSpPr>
        <p:spPr>
          <a:xfrm>
            <a:off x="783531" y="2334414"/>
            <a:ext cx="42849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2b</a:t>
            </a:r>
            <a:endParaRPr/>
          </a:p>
        </p:txBody>
      </p:sp>
      <p:sp>
        <p:nvSpPr>
          <p:cNvPr id="134" name="Google Shape;134;p10"/>
          <p:cNvSpPr txBox="1"/>
          <p:nvPr/>
        </p:nvSpPr>
        <p:spPr>
          <a:xfrm>
            <a:off x="4696758" y="1016092"/>
            <a:ext cx="3951101" cy="40485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081" r="-3081" t="-60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35" name="Google Shape;135;p10"/>
          <p:cNvSpPr/>
          <p:nvPr/>
        </p:nvSpPr>
        <p:spPr>
          <a:xfrm rot="-5400000">
            <a:off x="5799916" y="1347614"/>
            <a:ext cx="1190625" cy="2402177"/>
          </a:xfrm>
          <a:prstGeom prst="flowChartManualInpu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10"/>
          <p:cNvGrpSpPr/>
          <p:nvPr/>
        </p:nvGrpSpPr>
        <p:grpSpPr>
          <a:xfrm rot="10800000">
            <a:off x="6313046" y="1788236"/>
            <a:ext cx="178927" cy="335189"/>
            <a:chOff x="1779156" y="1749301"/>
            <a:chExt cx="178927" cy="335189"/>
          </a:xfrm>
        </p:grpSpPr>
        <p:cxnSp>
          <p:nvCxnSpPr>
            <p:cNvPr id="137" name="Google Shape;137;p10"/>
            <p:cNvCxnSpPr/>
            <p:nvPr/>
          </p:nvCxnSpPr>
          <p:spPr>
            <a:xfrm flipH="1" rot="-6135312">
              <a:off x="1778620" y="1780533"/>
              <a:ext cx="180000" cy="144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8" name="Google Shape;138;p10"/>
            <p:cNvCxnSpPr/>
            <p:nvPr/>
          </p:nvCxnSpPr>
          <p:spPr>
            <a:xfrm rot="-4664688">
              <a:off x="1778619" y="1909258"/>
              <a:ext cx="180000" cy="144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39" name="Google Shape;139;p10"/>
          <p:cNvGrpSpPr/>
          <p:nvPr/>
        </p:nvGrpSpPr>
        <p:grpSpPr>
          <a:xfrm rot="-5400000">
            <a:off x="7504294" y="2360277"/>
            <a:ext cx="178927" cy="335189"/>
            <a:chOff x="1779156" y="1749301"/>
            <a:chExt cx="178927" cy="335189"/>
          </a:xfrm>
        </p:grpSpPr>
        <p:cxnSp>
          <p:nvCxnSpPr>
            <p:cNvPr id="140" name="Google Shape;140;p10"/>
            <p:cNvCxnSpPr/>
            <p:nvPr/>
          </p:nvCxnSpPr>
          <p:spPr>
            <a:xfrm flipH="1" rot="-6135312">
              <a:off x="1778620" y="1780533"/>
              <a:ext cx="180000" cy="144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1" name="Google Shape;141;p10"/>
            <p:cNvCxnSpPr/>
            <p:nvPr/>
          </p:nvCxnSpPr>
          <p:spPr>
            <a:xfrm rot="-4664688">
              <a:off x="1778619" y="1909258"/>
              <a:ext cx="180000" cy="144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42" name="Google Shape;142;p10"/>
          <p:cNvSpPr txBox="1"/>
          <p:nvPr/>
        </p:nvSpPr>
        <p:spPr>
          <a:xfrm>
            <a:off x="6180332" y="1536276"/>
            <a:ext cx="4443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r>
              <a:rPr b="1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143" name="Google Shape;143;p10"/>
          <p:cNvSpPr txBox="1"/>
          <p:nvPr/>
        </p:nvSpPr>
        <p:spPr>
          <a:xfrm>
            <a:off x="7723903" y="2394813"/>
            <a:ext cx="50279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grpSp>
        <p:nvGrpSpPr>
          <p:cNvPr id="144" name="Google Shape;144;p10"/>
          <p:cNvGrpSpPr/>
          <p:nvPr/>
        </p:nvGrpSpPr>
        <p:grpSpPr>
          <a:xfrm rot="10800000">
            <a:off x="6474510" y="2977301"/>
            <a:ext cx="178927" cy="335189"/>
            <a:chOff x="1779156" y="1749301"/>
            <a:chExt cx="178927" cy="335189"/>
          </a:xfrm>
        </p:grpSpPr>
        <p:cxnSp>
          <p:nvCxnSpPr>
            <p:cNvPr id="145" name="Google Shape;145;p10"/>
            <p:cNvCxnSpPr/>
            <p:nvPr/>
          </p:nvCxnSpPr>
          <p:spPr>
            <a:xfrm flipH="1" rot="-6135312">
              <a:off x="1778620" y="1780533"/>
              <a:ext cx="180000" cy="144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6" name="Google Shape;146;p10"/>
            <p:cNvCxnSpPr/>
            <p:nvPr/>
          </p:nvCxnSpPr>
          <p:spPr>
            <a:xfrm rot="-4664688">
              <a:off x="1778619" y="1909258"/>
              <a:ext cx="180000" cy="144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47" name="Google Shape;147;p10"/>
          <p:cNvSpPr txBox="1"/>
          <p:nvPr/>
        </p:nvSpPr>
        <p:spPr>
          <a:xfrm>
            <a:off x="6395228" y="3251532"/>
            <a:ext cx="4443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148" name="Google Shape;148;p10"/>
          <p:cNvSpPr txBox="1"/>
          <p:nvPr/>
        </p:nvSpPr>
        <p:spPr>
          <a:xfrm>
            <a:off x="4937789" y="1740700"/>
            <a:ext cx="3566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149" name="Google Shape;149;p10"/>
          <p:cNvSpPr txBox="1"/>
          <p:nvPr/>
        </p:nvSpPr>
        <p:spPr>
          <a:xfrm>
            <a:off x="7532814" y="1725233"/>
            <a:ext cx="3566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150" name="Google Shape;150;p10"/>
          <p:cNvSpPr txBox="1"/>
          <p:nvPr/>
        </p:nvSpPr>
        <p:spPr>
          <a:xfrm>
            <a:off x="7532814" y="3055369"/>
            <a:ext cx="3566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/>
          </a:p>
        </p:txBody>
      </p:sp>
      <p:sp>
        <p:nvSpPr>
          <p:cNvPr id="151" name="Google Shape;151;p10"/>
          <p:cNvSpPr txBox="1"/>
          <p:nvPr/>
        </p:nvSpPr>
        <p:spPr>
          <a:xfrm>
            <a:off x="5415538" y="3081412"/>
            <a:ext cx="3566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/>
          </a:p>
        </p:txBody>
      </p:sp>
      <p:cxnSp>
        <p:nvCxnSpPr>
          <p:cNvPr id="152" name="Google Shape;152;p10"/>
          <p:cNvCxnSpPr/>
          <p:nvPr/>
        </p:nvCxnSpPr>
        <p:spPr>
          <a:xfrm flipH="1" rot="10800000">
            <a:off x="5264712" y="2311106"/>
            <a:ext cx="180000" cy="7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3" name="Google Shape;153;p10"/>
          <p:cNvSpPr txBox="1"/>
          <p:nvPr/>
        </p:nvSpPr>
        <p:spPr>
          <a:xfrm>
            <a:off x="4955439" y="2265504"/>
            <a:ext cx="3566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grpSp>
        <p:nvGrpSpPr>
          <p:cNvPr id="154" name="Google Shape;154;p10"/>
          <p:cNvGrpSpPr/>
          <p:nvPr/>
        </p:nvGrpSpPr>
        <p:grpSpPr>
          <a:xfrm>
            <a:off x="2181882" y="1830890"/>
            <a:ext cx="168757" cy="122499"/>
            <a:chOff x="2181882" y="1830890"/>
            <a:chExt cx="168757" cy="122499"/>
          </a:xfrm>
        </p:grpSpPr>
        <p:cxnSp>
          <p:nvCxnSpPr>
            <p:cNvPr id="155" name="Google Shape;155;p10"/>
            <p:cNvCxnSpPr/>
            <p:nvPr/>
          </p:nvCxnSpPr>
          <p:spPr>
            <a:xfrm flipH="1" rot="10800000">
              <a:off x="2181882" y="1891350"/>
              <a:ext cx="168757" cy="62039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" name="Google Shape;156;p10"/>
            <p:cNvCxnSpPr/>
            <p:nvPr/>
          </p:nvCxnSpPr>
          <p:spPr>
            <a:xfrm>
              <a:off x="2181882" y="1830890"/>
              <a:ext cx="168757" cy="62039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7" name="Google Shape;157;p10"/>
          <p:cNvGrpSpPr/>
          <p:nvPr/>
        </p:nvGrpSpPr>
        <p:grpSpPr>
          <a:xfrm rot="-4380696">
            <a:off x="1145726" y="2439071"/>
            <a:ext cx="168757" cy="122499"/>
            <a:chOff x="2181882" y="1830890"/>
            <a:chExt cx="168757" cy="122499"/>
          </a:xfrm>
        </p:grpSpPr>
        <p:cxnSp>
          <p:nvCxnSpPr>
            <p:cNvPr id="158" name="Google Shape;158;p10"/>
            <p:cNvCxnSpPr/>
            <p:nvPr/>
          </p:nvCxnSpPr>
          <p:spPr>
            <a:xfrm flipH="1" rot="10800000">
              <a:off x="2181882" y="1891350"/>
              <a:ext cx="168757" cy="62039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9" name="Google Shape;159;p10"/>
            <p:cNvCxnSpPr/>
            <p:nvPr/>
          </p:nvCxnSpPr>
          <p:spPr>
            <a:xfrm>
              <a:off x="2181882" y="1830890"/>
              <a:ext cx="168757" cy="62039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160" name="Google Shape;160;p10"/>
          <p:cNvCxnSpPr/>
          <p:nvPr/>
        </p:nvCxnSpPr>
        <p:spPr>
          <a:xfrm rot="10800000">
            <a:off x="1746832" y="2995468"/>
            <a:ext cx="0" cy="18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1" name="Google Shape;161;p10"/>
          <p:cNvSpPr txBox="1"/>
          <p:nvPr/>
        </p:nvSpPr>
        <p:spPr>
          <a:xfrm>
            <a:off x="1597524" y="3105437"/>
            <a:ext cx="3566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X</a:t>
            </a:r>
            <a:endParaRPr/>
          </a:p>
        </p:txBody>
      </p:sp>
      <p:sp>
        <p:nvSpPr>
          <p:cNvPr id="162" name="Google Shape;162;p10"/>
          <p:cNvSpPr txBox="1"/>
          <p:nvPr/>
        </p:nvSpPr>
        <p:spPr>
          <a:xfrm>
            <a:off x="1192012" y="4160652"/>
            <a:ext cx="6235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163" name="Google Shape;163;p10"/>
          <p:cNvSpPr txBox="1"/>
          <p:nvPr/>
        </p:nvSpPr>
        <p:spPr>
          <a:xfrm>
            <a:off x="2973654" y="4160651"/>
            <a:ext cx="7439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- 2</a:t>
            </a:r>
            <a:r>
              <a:rPr b="1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pic>
        <p:nvPicPr>
          <p:cNvPr id="164" name="Google Shape;164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4875" y="4095003"/>
            <a:ext cx="999350" cy="430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4700" y="4087500"/>
            <a:ext cx="1109334" cy="4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Vector diagrams involving ratios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1" name="Google Shape;171;p11"/>
          <p:cNvSpPr txBox="1"/>
          <p:nvPr>
            <p:ph idx="1" type="body"/>
          </p:nvPr>
        </p:nvSpPr>
        <p:spPr>
          <a:xfrm>
            <a:off x="458974" y="1016092"/>
            <a:ext cx="3951000" cy="4048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085" r="-3240" t="-601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72" name="Google Shape;172;p11"/>
          <p:cNvSpPr txBox="1"/>
          <p:nvPr/>
        </p:nvSpPr>
        <p:spPr>
          <a:xfrm>
            <a:off x="524269" y="4893301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173" name="Google Shape;173;p11"/>
          <p:cNvGrpSpPr/>
          <p:nvPr/>
        </p:nvGrpSpPr>
        <p:grpSpPr>
          <a:xfrm>
            <a:off x="10633" y="1506279"/>
            <a:ext cx="3166846" cy="1624681"/>
            <a:chOff x="174159" y="1309050"/>
            <a:chExt cx="4106933" cy="2106971"/>
          </a:xfrm>
        </p:grpSpPr>
        <p:grpSp>
          <p:nvGrpSpPr>
            <p:cNvPr id="174" name="Google Shape;174;p11"/>
            <p:cNvGrpSpPr/>
            <p:nvPr/>
          </p:nvGrpSpPr>
          <p:grpSpPr>
            <a:xfrm rot="-3783191">
              <a:off x="861480" y="2145797"/>
              <a:ext cx="178927" cy="335189"/>
              <a:chOff x="1779156" y="1749301"/>
              <a:chExt cx="178927" cy="335189"/>
            </a:xfrm>
          </p:grpSpPr>
          <p:cxnSp>
            <p:nvCxnSpPr>
              <p:cNvPr id="175" name="Google Shape;175;p11"/>
              <p:cNvCxnSpPr/>
              <p:nvPr/>
            </p:nvCxnSpPr>
            <p:spPr>
              <a:xfrm flipH="1" rot="-6135312">
                <a:off x="1778620" y="1780533"/>
                <a:ext cx="180000" cy="144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6" name="Google Shape;176;p11"/>
              <p:cNvCxnSpPr/>
              <p:nvPr/>
            </p:nvCxnSpPr>
            <p:spPr>
              <a:xfrm rot="-4664688">
                <a:off x="1778619" y="1909258"/>
                <a:ext cx="180000" cy="144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77" name="Google Shape;177;p11"/>
            <p:cNvSpPr txBox="1"/>
            <p:nvPr/>
          </p:nvSpPr>
          <p:spPr>
            <a:xfrm>
              <a:off x="2122861" y="1309050"/>
              <a:ext cx="594599" cy="3413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</a:t>
              </a:r>
              <a:r>
                <a:rPr b="1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/>
            </a:p>
          </p:txBody>
        </p:sp>
        <p:sp>
          <p:nvSpPr>
            <p:cNvPr id="178" name="Google Shape;178;p11"/>
            <p:cNvSpPr txBox="1"/>
            <p:nvPr/>
          </p:nvSpPr>
          <p:spPr>
            <a:xfrm>
              <a:off x="174159" y="1982248"/>
              <a:ext cx="982388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 </a:t>
              </a: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</a:t>
              </a:r>
              <a:r>
                <a:rPr b="1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b</a:t>
              </a:r>
              <a:endParaRPr/>
            </a:p>
          </p:txBody>
        </p:sp>
        <p:grpSp>
          <p:nvGrpSpPr>
            <p:cNvPr id="179" name="Google Shape;179;p11"/>
            <p:cNvGrpSpPr/>
            <p:nvPr/>
          </p:nvGrpSpPr>
          <p:grpSpPr>
            <a:xfrm>
              <a:off x="2065737" y="1459499"/>
              <a:ext cx="178927" cy="335189"/>
              <a:chOff x="1779156" y="1749301"/>
              <a:chExt cx="178927" cy="335189"/>
            </a:xfrm>
          </p:grpSpPr>
          <p:cxnSp>
            <p:nvCxnSpPr>
              <p:cNvPr id="180" name="Google Shape;180;p11"/>
              <p:cNvCxnSpPr/>
              <p:nvPr/>
            </p:nvCxnSpPr>
            <p:spPr>
              <a:xfrm flipH="1" rot="-6135312">
                <a:off x="1778620" y="1780533"/>
                <a:ext cx="180000" cy="144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1" name="Google Shape;181;p11"/>
              <p:cNvCxnSpPr/>
              <p:nvPr/>
            </p:nvCxnSpPr>
            <p:spPr>
              <a:xfrm rot="-4664688">
                <a:off x="1778619" y="1909258"/>
                <a:ext cx="180000" cy="1440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182" name="Google Shape;182;p11"/>
            <p:cNvSpPr txBox="1"/>
            <p:nvPr/>
          </p:nvSpPr>
          <p:spPr>
            <a:xfrm>
              <a:off x="917857" y="1354490"/>
              <a:ext cx="35660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/>
            </a:p>
          </p:txBody>
        </p:sp>
        <p:sp>
          <p:nvSpPr>
            <p:cNvPr id="183" name="Google Shape;183;p11"/>
            <p:cNvSpPr txBox="1"/>
            <p:nvPr/>
          </p:nvSpPr>
          <p:spPr>
            <a:xfrm>
              <a:off x="3187427" y="1427560"/>
              <a:ext cx="435199" cy="399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/>
            </a:p>
          </p:txBody>
        </p:sp>
        <p:sp>
          <p:nvSpPr>
            <p:cNvPr id="184" name="Google Shape;184;p11"/>
            <p:cNvSpPr txBox="1"/>
            <p:nvPr/>
          </p:nvSpPr>
          <p:spPr>
            <a:xfrm>
              <a:off x="3806318" y="2842488"/>
              <a:ext cx="474774" cy="3991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/>
            </a:p>
          </p:txBody>
        </p:sp>
        <p:sp>
          <p:nvSpPr>
            <p:cNvPr id="185" name="Google Shape;185;p11"/>
            <p:cNvSpPr txBox="1"/>
            <p:nvPr/>
          </p:nvSpPr>
          <p:spPr>
            <a:xfrm>
              <a:off x="312828" y="2905020"/>
              <a:ext cx="356607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</a:t>
              </a: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607019" y="1627094"/>
              <a:ext cx="3278776" cy="1386172"/>
            </a:xfrm>
            <a:prstGeom prst="trapezoid">
              <a:avLst>
                <a:gd fmla="val 48846" name="adj"/>
              </a:avLst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7" name="Google Shape;187;p11"/>
            <p:cNvCxnSpPr/>
            <p:nvPr/>
          </p:nvCxnSpPr>
          <p:spPr>
            <a:xfrm flipH="1" rot="10800000">
              <a:off x="607019" y="1627094"/>
              <a:ext cx="2582748" cy="1386172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8" name="Google Shape;188;p11"/>
            <p:cNvCxnSpPr/>
            <p:nvPr/>
          </p:nvCxnSpPr>
          <p:spPr>
            <a:xfrm>
              <a:off x="2651603" y="2915654"/>
              <a:ext cx="0" cy="180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" name="Google Shape;189;p11"/>
            <p:cNvCxnSpPr/>
            <p:nvPr/>
          </p:nvCxnSpPr>
          <p:spPr>
            <a:xfrm>
              <a:off x="1807535" y="2252764"/>
              <a:ext cx="90858" cy="180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90" name="Google Shape;190;p11"/>
            <p:cNvSpPr txBox="1"/>
            <p:nvPr/>
          </p:nvSpPr>
          <p:spPr>
            <a:xfrm>
              <a:off x="2429730" y="3018066"/>
              <a:ext cx="529780" cy="3979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</a:t>
              </a:r>
              <a:endParaRPr/>
            </a:p>
          </p:txBody>
        </p:sp>
        <p:sp>
          <p:nvSpPr>
            <p:cNvPr id="191" name="Google Shape;191;p11"/>
            <p:cNvSpPr txBox="1"/>
            <p:nvPr/>
          </p:nvSpPr>
          <p:spPr>
            <a:xfrm>
              <a:off x="1779040" y="2374564"/>
              <a:ext cx="465618" cy="412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</a:t>
              </a:r>
              <a:endParaRPr/>
            </a:p>
          </p:txBody>
        </p:sp>
      </p:grpSp>
      <p:sp>
        <p:nvSpPr>
          <p:cNvPr id="192" name="Google Shape;192;p11"/>
          <p:cNvSpPr/>
          <p:nvPr/>
        </p:nvSpPr>
        <p:spPr>
          <a:xfrm>
            <a:off x="3113408" y="1333668"/>
            <a:ext cx="179864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DC = 2AB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DM:MC = 3:2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 is the midpoint of BD</a:t>
            </a:r>
            <a:endParaRPr/>
          </a:p>
        </p:txBody>
      </p:sp>
      <p:sp>
        <p:nvSpPr>
          <p:cNvPr id="193" name="Google Shape;193;p11"/>
          <p:cNvSpPr txBox="1"/>
          <p:nvPr/>
        </p:nvSpPr>
        <p:spPr>
          <a:xfrm>
            <a:off x="4885496" y="1024782"/>
            <a:ext cx="3951000" cy="4048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204" r="-2884" t="-31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194" name="Google Shape;194;p11"/>
          <p:cNvCxnSpPr/>
          <p:nvPr/>
        </p:nvCxnSpPr>
        <p:spPr>
          <a:xfrm>
            <a:off x="5534028" y="1310184"/>
            <a:ext cx="3359888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11"/>
          <p:cNvCxnSpPr/>
          <p:nvPr/>
        </p:nvCxnSpPr>
        <p:spPr>
          <a:xfrm flipH="1">
            <a:off x="8000781" y="1310184"/>
            <a:ext cx="887819" cy="1067387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11"/>
          <p:cNvCxnSpPr/>
          <p:nvPr/>
        </p:nvCxnSpPr>
        <p:spPr>
          <a:xfrm rot="10800000">
            <a:off x="7564847" y="1310184"/>
            <a:ext cx="425302" cy="1095112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7" name="Google Shape;197;p11"/>
          <p:cNvSpPr txBox="1"/>
          <p:nvPr/>
        </p:nvSpPr>
        <p:spPr>
          <a:xfrm>
            <a:off x="5248417" y="1057321"/>
            <a:ext cx="2749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/>
          </a:p>
        </p:txBody>
      </p:sp>
      <p:sp>
        <p:nvSpPr>
          <p:cNvPr id="198" name="Google Shape;198;p11"/>
          <p:cNvSpPr txBox="1"/>
          <p:nvPr/>
        </p:nvSpPr>
        <p:spPr>
          <a:xfrm>
            <a:off x="7416725" y="1015657"/>
            <a:ext cx="2749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/>
          </a:p>
        </p:txBody>
      </p:sp>
      <p:sp>
        <p:nvSpPr>
          <p:cNvPr id="199" name="Google Shape;199;p11"/>
          <p:cNvSpPr txBox="1"/>
          <p:nvPr/>
        </p:nvSpPr>
        <p:spPr>
          <a:xfrm>
            <a:off x="8832280" y="1084481"/>
            <a:ext cx="2749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/>
          </a:p>
        </p:txBody>
      </p:sp>
      <p:sp>
        <p:nvSpPr>
          <p:cNvPr id="200" name="Google Shape;200;p11"/>
          <p:cNvSpPr txBox="1"/>
          <p:nvPr/>
        </p:nvSpPr>
        <p:spPr>
          <a:xfrm>
            <a:off x="7801282" y="2400989"/>
            <a:ext cx="27497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endParaRPr/>
          </a:p>
        </p:txBody>
      </p:sp>
      <p:sp>
        <p:nvSpPr>
          <p:cNvPr id="201" name="Google Shape;201;p11"/>
          <p:cNvSpPr txBox="1"/>
          <p:nvPr/>
        </p:nvSpPr>
        <p:spPr>
          <a:xfrm>
            <a:off x="5471618" y="4223681"/>
            <a:ext cx="6235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1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202" name="Google Shape;202;p11"/>
          <p:cNvSpPr txBox="1"/>
          <p:nvPr/>
        </p:nvSpPr>
        <p:spPr>
          <a:xfrm>
            <a:off x="8144661" y="4223679"/>
            <a:ext cx="99933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r>
              <a:rPr b="1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+ 4</a:t>
            </a:r>
            <a:r>
              <a:rPr b="1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3" name="Google Shape;203;p11"/>
          <p:cNvSpPr txBox="1"/>
          <p:nvPr/>
        </p:nvSpPr>
        <p:spPr>
          <a:xfrm>
            <a:off x="6870882" y="4223680"/>
            <a:ext cx="6235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r>
              <a:rPr b="1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pic>
        <p:nvPicPr>
          <p:cNvPr id="204" name="Google Shape;204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8521" y="4127375"/>
            <a:ext cx="999350" cy="43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822" y="4101425"/>
            <a:ext cx="720000" cy="48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50915" y="4101425"/>
            <a:ext cx="933857" cy="48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56975" y="4101425"/>
            <a:ext cx="999350" cy="437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