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b1bb414a50_0_1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gb1bb414a50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b1bb414a50_0_1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gb1bb414a50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b1bb414a50_0_1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gb1bb414a50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49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74" name="Google Shape;74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5" name="Google Shape;85;p18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8" name="Google Shape;88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2" name="Google Shape;92;p20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95" name="Google Shape;95;p20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97" name="Google Shape;97;p20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5" name="Google Shape;115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16" name="Google Shape;116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 txBox="1"/>
          <p:nvPr>
            <p:ph idx="4294967295" type="ctrTitle"/>
          </p:nvPr>
        </p:nvSpPr>
        <p:spPr>
          <a:xfrm>
            <a:off x="479300" y="1747550"/>
            <a:ext cx="8226000" cy="18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Calculating Non-Unit Fractions of Quantities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Downloadable Resource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6" name="Google Shape;126;p26"/>
          <p:cNvSpPr txBox="1"/>
          <p:nvPr>
            <p:ph idx="4294967295" type="subTitle"/>
          </p:nvPr>
        </p:nvSpPr>
        <p:spPr>
          <a:xfrm>
            <a:off x="458975" y="445025"/>
            <a:ext cx="8226000" cy="3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Mathematics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7" name="Google Shape;127;p26"/>
          <p:cNvSpPr txBox="1"/>
          <p:nvPr/>
        </p:nvSpPr>
        <p:spPr>
          <a:xfrm>
            <a:off x="458975" y="4230250"/>
            <a:ext cx="16899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Miss Jones</a:t>
            </a:r>
            <a:endParaRPr b="0" i="0" sz="1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/>
          <p:nvPr>
            <p:ph idx="1" type="subTitle"/>
          </p:nvPr>
        </p:nvSpPr>
        <p:spPr>
          <a:xfrm>
            <a:off x="458975" y="445025"/>
            <a:ext cx="3128400" cy="453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Question 1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3" name="Google Shape;133;p2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4" name="Google Shape;134;p27"/>
          <p:cNvSpPr txBox="1"/>
          <p:nvPr>
            <p:ph idx="1" type="subTitle"/>
          </p:nvPr>
        </p:nvSpPr>
        <p:spPr>
          <a:xfrm>
            <a:off x="458800" y="2345100"/>
            <a:ext cx="3128400" cy="453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Question 2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5" name="Google Shape;135;p27"/>
          <p:cNvSpPr txBox="1"/>
          <p:nvPr/>
        </p:nvSpPr>
        <p:spPr>
          <a:xfrm>
            <a:off x="377625" y="898325"/>
            <a:ext cx="8064900" cy="7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Omar is 186 cm tall. His grandma is five sixths of his height. How tall is his grandma?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9000"/>
              </a:lnSpc>
              <a:spcBef>
                <a:spcPts val="200"/>
              </a:spcBef>
              <a:spcAft>
                <a:spcPts val="60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27"/>
          <p:cNvSpPr txBox="1"/>
          <p:nvPr/>
        </p:nvSpPr>
        <p:spPr>
          <a:xfrm>
            <a:off x="458975" y="2845825"/>
            <a:ext cx="8064900" cy="7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A bag of sugar weighs 1 kg (1000 g). Tim uses three tenths of the sugar when cooking. How much sugar does he have left?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9000"/>
              </a:lnSpc>
              <a:spcBef>
                <a:spcPts val="200"/>
              </a:spcBef>
              <a:spcAft>
                <a:spcPts val="60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/>
          <p:nvPr>
            <p:ph idx="1" type="subTitle"/>
          </p:nvPr>
        </p:nvSpPr>
        <p:spPr>
          <a:xfrm>
            <a:off x="458975" y="445025"/>
            <a:ext cx="3128400" cy="453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Question 3</a:t>
            </a:r>
            <a:endParaRPr/>
          </a:p>
        </p:txBody>
      </p:sp>
      <p:sp>
        <p:nvSpPr>
          <p:cNvPr id="142" name="Google Shape;142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3" name="Google Shape;143;p28"/>
          <p:cNvSpPr txBox="1"/>
          <p:nvPr>
            <p:ph idx="1" type="subTitle"/>
          </p:nvPr>
        </p:nvSpPr>
        <p:spPr>
          <a:xfrm>
            <a:off x="458975" y="2425725"/>
            <a:ext cx="3128400" cy="453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Question 4</a:t>
            </a:r>
            <a:endParaRPr/>
          </a:p>
        </p:txBody>
      </p:sp>
      <p:sp>
        <p:nvSpPr>
          <p:cNvPr id="144" name="Google Shape;144;p28"/>
          <p:cNvSpPr txBox="1"/>
          <p:nvPr/>
        </p:nvSpPr>
        <p:spPr>
          <a:xfrm>
            <a:off x="409275" y="964575"/>
            <a:ext cx="8001600" cy="6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A TV programme is scheduled from 18:00 to 19:00. One twelfth of this time is used to show adverts. How much of the time was spent showing the programme?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9000"/>
              </a:lnSpc>
              <a:spcBef>
                <a:spcPts val="200"/>
              </a:spcBef>
              <a:spcAft>
                <a:spcPts val="60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5" name="Google Shape;145;p28"/>
          <p:cNvSpPr txBox="1"/>
          <p:nvPr/>
        </p:nvSpPr>
        <p:spPr>
          <a:xfrm>
            <a:off x="458800" y="2878950"/>
            <a:ext cx="7748100" cy="6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A bicycle cost £145, but the price was reduced by two fifths in the sale. How much does the bicycle now cost?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9000"/>
              </a:lnSpc>
              <a:spcBef>
                <a:spcPts val="200"/>
              </a:spcBef>
              <a:spcAft>
                <a:spcPts val="60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