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53c3af2e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53c3af2e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458975" y="1438150"/>
            <a:ext cx="80949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solidFill>
                  <a:schemeClr val="dk2"/>
                </a:solidFill>
              </a:rPr>
              <a:t>Solving Quadratic Equations, Given a Different Quadratic, Using a Sketch 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4294967295" type="subTitle"/>
          </p:nvPr>
        </p:nvSpPr>
        <p:spPr>
          <a:xfrm>
            <a:off x="458975" y="3736738"/>
            <a:ext cx="7539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B3241"/>
                </a:solidFill>
              </a:rPr>
              <a:t>Please note some slides do have colour font on them</a:t>
            </a:r>
            <a:endParaRPr b="1" sz="1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501" y="946876"/>
            <a:ext cx="3035598" cy="35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458972" y="25075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quadratic equations 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3" name="Google Shape;43;p8"/>
          <p:cNvSpPr txBox="1"/>
          <p:nvPr/>
        </p:nvSpPr>
        <p:spPr>
          <a:xfrm>
            <a:off x="482748" y="784985"/>
            <a:ext cx="4520532" cy="3661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8331" l="-3099" r="0" t="-166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4572000" y="801299"/>
            <a:ext cx="4520532" cy="41883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693" r="-2020" t="-4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58972" y="25075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quadratic equations 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748" y="946876"/>
            <a:ext cx="3174852" cy="373690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/>
        </p:nvSpPr>
        <p:spPr>
          <a:xfrm>
            <a:off x="458808" y="721174"/>
            <a:ext cx="4520400" cy="4188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833" r="0" t="-4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9"/>
          <p:cNvSpPr txBox="1"/>
          <p:nvPr/>
        </p:nvSpPr>
        <p:spPr>
          <a:xfrm>
            <a:off x="4572000" y="801299"/>
            <a:ext cx="4520532" cy="41883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693" r="-2020" t="-4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627" y="975753"/>
            <a:ext cx="3016348" cy="355034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/>
        </p:nvSpPr>
        <p:spPr>
          <a:xfrm>
            <a:off x="482748" y="784985"/>
            <a:ext cx="4520532" cy="41883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693" r="0" t="-5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458972" y="25075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quadratic equations 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4572000" y="801299"/>
            <a:ext cx="4520532" cy="41883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693" r="-2020" t="-4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/>
        </p:nvSpPr>
        <p:spPr>
          <a:xfrm>
            <a:off x="4572000" y="801299"/>
            <a:ext cx="4520532" cy="41883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693" r="-2020" t="-4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501" y="946876"/>
            <a:ext cx="3035598" cy="35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>
            <p:ph type="title"/>
          </p:nvPr>
        </p:nvSpPr>
        <p:spPr>
          <a:xfrm>
            <a:off x="458972" y="25075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quadratic equations 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482748" y="784985"/>
            <a:ext cx="4520532" cy="41883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99" r="0" t="-14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79" name="Google Shape;79;p12"/>
          <p:cNvCxnSpPr/>
          <p:nvPr/>
        </p:nvCxnSpPr>
        <p:spPr>
          <a:xfrm flipH="1" rot="10800000">
            <a:off x="774700" y="1168401"/>
            <a:ext cx="2255494" cy="2401156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12"/>
          <p:cNvSpPr txBox="1"/>
          <p:nvPr/>
        </p:nvSpPr>
        <p:spPr>
          <a:xfrm>
            <a:off x="4572000" y="1557867"/>
            <a:ext cx="4224900" cy="338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8972" y="25075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quadratic equations 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748" y="946876"/>
            <a:ext cx="3174852" cy="373690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615220" y="801300"/>
            <a:ext cx="4520532" cy="338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1426" l="-2833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4572000" y="801299"/>
            <a:ext cx="4520532" cy="41883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693" r="-2020" t="-4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0" name="Google Shape;90;p13"/>
          <p:cNvCxnSpPr/>
          <p:nvPr/>
        </p:nvCxnSpPr>
        <p:spPr>
          <a:xfrm>
            <a:off x="668903" y="2685448"/>
            <a:ext cx="2767316" cy="1838426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13"/>
          <p:cNvSpPr txBox="1"/>
          <p:nvPr/>
        </p:nvSpPr>
        <p:spPr>
          <a:xfrm>
            <a:off x="4851400" y="1659467"/>
            <a:ext cx="3809852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627" y="975753"/>
            <a:ext cx="3016348" cy="355034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>
            <p:ph type="title"/>
          </p:nvPr>
        </p:nvSpPr>
        <p:spPr>
          <a:xfrm>
            <a:off x="458972" y="25075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quadratic equations 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82748" y="784985"/>
            <a:ext cx="4520532" cy="41883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693" r="0" t="-5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4572000" y="801299"/>
            <a:ext cx="4520532" cy="41883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693" r="-2020" t="-4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01" name="Google Shape;101;p14"/>
          <p:cNvCxnSpPr/>
          <p:nvPr/>
        </p:nvCxnSpPr>
        <p:spPr>
          <a:xfrm>
            <a:off x="823172" y="4030137"/>
            <a:ext cx="2620116" cy="347663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14"/>
          <p:cNvSpPr txBox="1"/>
          <p:nvPr/>
        </p:nvSpPr>
        <p:spPr>
          <a:xfrm>
            <a:off x="4572000" y="1566333"/>
            <a:ext cx="4191000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