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7ed077dd9_0_3:notes"/>
          <p:cNvSpPr/>
          <p:nvPr>
            <p:ph idx="2" type="sldImg"/>
          </p:nvPr>
        </p:nvSpPr>
        <p:spPr>
          <a:xfrm>
            <a:off x="407740" y="686496"/>
            <a:ext cx="6042600" cy="342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b7ed077dd9_0_3:notes"/>
          <p:cNvSpPr txBox="1"/>
          <p:nvPr>
            <p:ph idx="1" type="body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225" lIns="91225" spcFirstLastPara="1" rIns="91225" wrap="square" tIns="912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2b41565f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2b41565f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Make whole again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Mrs Repton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1070350" y="1042450"/>
            <a:ext cx="158958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Physical Education (PE) - Outdoor and adventurous activity: following instructions and problem solving skills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chemeClr val="dk2"/>
                </a:solidFill>
              </a:rPr>
              <a:t>Outdoor and Adventurous Activity: Lesson 4</a:t>
            </a:r>
            <a:endParaRPr sz="3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00"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17950" y="1504100"/>
            <a:ext cx="16722600" cy="68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Tasks</a:t>
            </a:r>
            <a:endParaRPr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arenR"/>
            </a:pPr>
            <a:r>
              <a:rPr lang="en-GB">
                <a:solidFill>
                  <a:srgbClr val="000000"/>
                </a:solidFill>
              </a:rPr>
              <a:t>Make whole again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Rip up/cut up 2 newspaper sheets or 2 random pictures/pages from an old magazine, into approximately 10 pieces.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Jumble the pieces up and place them in bag at one end of your space. 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With a 5-minute timer, run and collect one piece from the bag and return to your starting point. This becomes the picture you need to put back together. 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Continue to run to the bag and collect 1 piece at a time. If you find a piece is from the wrong picture, return it and swap it.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arenR"/>
            </a:pPr>
            <a:r>
              <a:rPr lang="en-GB">
                <a:solidFill>
                  <a:srgbClr val="000000"/>
                </a:solidFill>
              </a:rPr>
              <a:t>Personal challenge     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Print off 2 or 3 maps (you can find these via a search engine).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-"/>
            </a:pPr>
            <a:r>
              <a:rPr lang="en-GB">
                <a:solidFill>
                  <a:srgbClr val="000000"/>
                </a:solidFill>
              </a:rPr>
              <a:t>Cut the maps up into approximately 10 pieces and repeat the task.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17950" y="1106575"/>
            <a:ext cx="16722600" cy="74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Learning questions:</a:t>
            </a: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Task 1: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What difficulties or challenges did you encounter?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What would you do differently if you were to do this challenge again?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2: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What skills did you have to use to successfully complete this challenge?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Why were the maps harder to reconstruct than the images/pages from the magazine/newspaper?</a:t>
            </a:r>
            <a:endParaRPr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