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y="7714800" cx="137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FB5050-D28D-49EF-B0EA-825487D8E281}">
  <a:tblStyle styleId="{A8FB5050-D28D-49EF-B0EA-825487D8E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432a7e6a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8c432a7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6dd138a1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8d6dd138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6dd138a1_0_73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8d6dd138a1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d6dd138a1_0_14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8d6dd138a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6dd138a1_0_218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8d6dd138a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d6dd138a1_0_289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8d6dd138a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d6dd138a1_0_363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8d6dd138a1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c6f9adc59_0_83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8c6f9adc5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d6dd138a1_0_44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8d6dd138a1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3" name="Google Shape;123;p28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739236" y="1649491"/>
            <a:ext cx="12356700" cy="5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4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49" name="Google Shape;149;p36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50" name="Google Shape;150;p36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36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55" name="Google Shape;155;p37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2" name="Google Shape;162;p3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65" name="Google Shape;165;p38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8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67" name="Google Shape;167;p38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8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69" name="Google Shape;169;p38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8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/>
          <p:nvPr>
            <p:ph idx="4294967295" type="ctrTitle"/>
          </p:nvPr>
        </p:nvSpPr>
        <p:spPr>
          <a:xfrm>
            <a:off x="519058" y="1617824"/>
            <a:ext cx="93027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consolidate learning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5" name="Google Shape;185;p41"/>
          <p:cNvSpPr txBox="1"/>
          <p:nvPr>
            <p:ph idx="4294967295" type="subTitle"/>
          </p:nvPr>
        </p:nvSpPr>
        <p:spPr>
          <a:xfrm>
            <a:off x="519058" y="500624"/>
            <a:ext cx="9302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6" name="Google Shape;186;p41"/>
          <p:cNvSpPr txBox="1"/>
          <p:nvPr>
            <p:ph idx="4294967295" type="subTitle"/>
          </p:nvPr>
        </p:nvSpPr>
        <p:spPr>
          <a:xfrm>
            <a:off x="519058" y="6273731"/>
            <a:ext cx="4467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Miss Charlton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1: wr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ite it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1591834" y="1868291"/>
            <a:ext cx="4229700" cy="3978300"/>
          </a:xfrm>
          <a:prstGeom prst="sun">
            <a:avLst>
              <a:gd fmla="val 25000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93" name="Google Shape;193;p42"/>
          <p:cNvSpPr/>
          <p:nvPr/>
        </p:nvSpPr>
        <p:spPr>
          <a:xfrm>
            <a:off x="7358972" y="1868291"/>
            <a:ext cx="4229700" cy="3978300"/>
          </a:xfrm>
          <a:prstGeom prst="sun">
            <a:avLst>
              <a:gd fmla="val 25000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94" name="Google Shape;194;p42"/>
          <p:cNvSpPr txBox="1"/>
          <p:nvPr/>
        </p:nvSpPr>
        <p:spPr>
          <a:xfrm>
            <a:off x="2628818" y="3132324"/>
            <a:ext cx="21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6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42"/>
          <p:cNvSpPr txBox="1"/>
          <p:nvPr/>
        </p:nvSpPr>
        <p:spPr>
          <a:xfrm>
            <a:off x="457200" y="7044825"/>
            <a:ext cx="45237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2: more a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 less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31" y="2237494"/>
            <a:ext cx="13328939" cy="118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31" y="5342932"/>
            <a:ext cx="13328939" cy="11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3"/>
          <p:cNvSpPr/>
          <p:nvPr/>
        </p:nvSpPr>
        <p:spPr>
          <a:xfrm>
            <a:off x="762287" y="2996825"/>
            <a:ext cx="5697900" cy="47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3"/>
          <p:cNvSpPr/>
          <p:nvPr/>
        </p:nvSpPr>
        <p:spPr>
          <a:xfrm>
            <a:off x="7301918" y="2996825"/>
            <a:ext cx="5697900" cy="47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3"/>
          <p:cNvSpPr txBox="1"/>
          <p:nvPr/>
        </p:nvSpPr>
        <p:spPr>
          <a:xfrm>
            <a:off x="381000" y="7086600"/>
            <a:ext cx="3000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3: 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02" y="1733665"/>
            <a:ext cx="13328939" cy="11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4"/>
          <p:cNvSpPr txBox="1"/>
          <p:nvPr/>
        </p:nvSpPr>
        <p:spPr>
          <a:xfrm>
            <a:off x="93589" y="3032798"/>
            <a:ext cx="136008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greater than ____ because it has ___ tens and ____ ones.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smaller than ____ because it has ___ tens and ____ ones.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greatest number of the three I compared.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smallest number of the three I compared.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213" name="Google Shape;213;p44"/>
          <p:cNvSpPr txBox="1"/>
          <p:nvPr/>
        </p:nvSpPr>
        <p:spPr>
          <a:xfrm>
            <a:off x="381000" y="7045400"/>
            <a:ext cx="3000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/>
          <p:nvPr/>
        </p:nvSpPr>
        <p:spPr>
          <a:xfrm>
            <a:off x="169494" y="327328"/>
            <a:ext cx="54954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4: Find half </a:t>
            </a:r>
            <a:endParaRPr b="1"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Equal or Unequal? </a:t>
            </a:r>
            <a:endParaRPr b="0" i="0" sz="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9" name="Google Shape;219;p45"/>
          <p:cNvGraphicFramePr/>
          <p:nvPr/>
        </p:nvGraphicFramePr>
        <p:xfrm>
          <a:off x="5929592" y="3022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{A8FB5050-D28D-49EF-B0EA-825487D8E281}</a:tableStyleId>
              </a:tblPr>
              <a:tblGrid>
                <a:gridCol w="3341325"/>
                <a:gridCol w="3341325"/>
              </a:tblGrid>
              <a:tr h="125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 equally between two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2850" marB="102850" marR="103400" marL="1034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</a:tr>
              <a:tr h="5101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</a:tr>
            </a:tbl>
          </a:graphicData>
        </a:graphic>
      </p:graphicFrame>
      <p:sp>
        <p:nvSpPr>
          <p:cNvPr id="220" name="Google Shape;220;p45"/>
          <p:cNvSpPr txBox="1"/>
          <p:nvPr/>
        </p:nvSpPr>
        <p:spPr>
          <a:xfrm>
            <a:off x="304800" y="7121600"/>
            <a:ext cx="3000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 1</a:t>
            </a: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wr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ite it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6"/>
          <p:cNvSpPr/>
          <p:nvPr/>
        </p:nvSpPr>
        <p:spPr>
          <a:xfrm>
            <a:off x="757405" y="1341897"/>
            <a:ext cx="5069100" cy="5122500"/>
          </a:xfrm>
          <a:prstGeom prst="sun">
            <a:avLst>
              <a:gd fmla="val 25000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227" name="Google Shape;227;p46"/>
          <p:cNvSpPr/>
          <p:nvPr/>
        </p:nvSpPr>
        <p:spPr>
          <a:xfrm>
            <a:off x="7669874" y="1341897"/>
            <a:ext cx="5069100" cy="5122500"/>
          </a:xfrm>
          <a:prstGeom prst="sun">
            <a:avLst>
              <a:gd fmla="val 25000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228" name="Google Shape;228;p46"/>
          <p:cNvSpPr txBox="1"/>
          <p:nvPr/>
        </p:nvSpPr>
        <p:spPr>
          <a:xfrm>
            <a:off x="2310694" y="3284827"/>
            <a:ext cx="21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6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46"/>
          <p:cNvSpPr txBox="1"/>
          <p:nvPr/>
        </p:nvSpPr>
        <p:spPr>
          <a:xfrm>
            <a:off x="8926708" y="3507395"/>
            <a:ext cx="31836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ighteen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46"/>
          <p:cNvSpPr txBox="1"/>
          <p:nvPr/>
        </p:nvSpPr>
        <p:spPr>
          <a:xfrm>
            <a:off x="381000" y="7059375"/>
            <a:ext cx="30000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 2:</a:t>
            </a: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more a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nd less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31" y="2237494"/>
            <a:ext cx="13328939" cy="118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31" y="5342932"/>
            <a:ext cx="13328939" cy="11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7"/>
          <p:cNvSpPr/>
          <p:nvPr/>
        </p:nvSpPr>
        <p:spPr>
          <a:xfrm>
            <a:off x="762287" y="2996825"/>
            <a:ext cx="5697900" cy="47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7"/>
          <p:cNvSpPr/>
          <p:nvPr/>
        </p:nvSpPr>
        <p:spPr>
          <a:xfrm>
            <a:off x="7301918" y="2996825"/>
            <a:ext cx="5697900" cy="478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7"/>
          <p:cNvSpPr txBox="1"/>
          <p:nvPr/>
        </p:nvSpPr>
        <p:spPr>
          <a:xfrm>
            <a:off x="11709933" y="2911935"/>
            <a:ext cx="682200" cy="648000"/>
          </a:xfrm>
          <a:prstGeom prst="rect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12453673" y="5984398"/>
            <a:ext cx="582300" cy="4782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7"/>
          <p:cNvSpPr/>
          <p:nvPr/>
        </p:nvSpPr>
        <p:spPr>
          <a:xfrm>
            <a:off x="11127828" y="6052653"/>
            <a:ext cx="582300" cy="4782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7"/>
          <p:cNvSpPr txBox="1"/>
          <p:nvPr/>
        </p:nvSpPr>
        <p:spPr>
          <a:xfrm>
            <a:off x="457200" y="7093800"/>
            <a:ext cx="30000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8"/>
          <p:cNvSpPr/>
          <p:nvPr/>
        </p:nvSpPr>
        <p:spPr>
          <a:xfrm>
            <a:off x="567460" y="350614"/>
            <a:ext cx="130332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00" spcFirstLastPara="1" rIns="103200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3: 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compare 18, 9, 19 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52" y="1733665"/>
            <a:ext cx="13328937" cy="11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8"/>
          <p:cNvSpPr txBox="1"/>
          <p:nvPr/>
        </p:nvSpPr>
        <p:spPr>
          <a:xfrm>
            <a:off x="93639" y="3049303"/>
            <a:ext cx="13600800" cy="3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greater than ____ because it has ___ ten and ____ ones.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smaller than ____ because it has ___ ten and ____ ones.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greatest number of the three I compared.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smallest number of the three I compared.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51" name="Google Shape;251;p48"/>
          <p:cNvSpPr txBox="1"/>
          <p:nvPr/>
        </p:nvSpPr>
        <p:spPr>
          <a:xfrm>
            <a:off x="517050" y="7121875"/>
            <a:ext cx="33927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p48"/>
          <p:cNvSpPr txBox="1"/>
          <p:nvPr/>
        </p:nvSpPr>
        <p:spPr>
          <a:xfrm>
            <a:off x="93639" y="2989316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8"/>
          <p:cNvSpPr txBox="1"/>
          <p:nvPr/>
        </p:nvSpPr>
        <p:spPr>
          <a:xfrm>
            <a:off x="4082795" y="2989316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48"/>
          <p:cNvSpPr txBox="1"/>
          <p:nvPr/>
        </p:nvSpPr>
        <p:spPr>
          <a:xfrm>
            <a:off x="7878849" y="2989316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8"/>
          <p:cNvSpPr txBox="1"/>
          <p:nvPr/>
        </p:nvSpPr>
        <p:spPr>
          <a:xfrm>
            <a:off x="10290109" y="2989316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8"/>
          <p:cNvSpPr txBox="1"/>
          <p:nvPr/>
        </p:nvSpPr>
        <p:spPr>
          <a:xfrm>
            <a:off x="93639" y="3929283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48"/>
          <p:cNvSpPr txBox="1"/>
          <p:nvPr/>
        </p:nvSpPr>
        <p:spPr>
          <a:xfrm>
            <a:off x="4082795" y="3929283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48"/>
          <p:cNvSpPr txBox="1"/>
          <p:nvPr/>
        </p:nvSpPr>
        <p:spPr>
          <a:xfrm>
            <a:off x="7878849" y="3929283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8"/>
          <p:cNvSpPr txBox="1"/>
          <p:nvPr/>
        </p:nvSpPr>
        <p:spPr>
          <a:xfrm>
            <a:off x="10290109" y="3929283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48"/>
          <p:cNvSpPr txBox="1"/>
          <p:nvPr/>
        </p:nvSpPr>
        <p:spPr>
          <a:xfrm>
            <a:off x="93639" y="4976007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p48"/>
          <p:cNvSpPr txBox="1"/>
          <p:nvPr/>
        </p:nvSpPr>
        <p:spPr>
          <a:xfrm>
            <a:off x="93639" y="5819004"/>
            <a:ext cx="8343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00" lIns="103200" spcFirstLastPara="1" rIns="103200" wrap="square" tIns="103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/>
          <p:nvPr/>
        </p:nvSpPr>
        <p:spPr>
          <a:xfrm>
            <a:off x="169494" y="327328"/>
            <a:ext cx="54954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 4: Find half </a:t>
            </a:r>
            <a:endParaRPr b="1"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Equal or Unequal? </a:t>
            </a:r>
            <a:endParaRPr b="0" i="0" sz="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49"/>
          <p:cNvGraphicFramePr/>
          <p:nvPr/>
        </p:nvGraphicFramePr>
        <p:xfrm>
          <a:off x="5929592" y="3022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{A8FB5050-D28D-49EF-B0EA-825487D8E281}</a:tableStyleId>
              </a:tblPr>
              <a:tblGrid>
                <a:gridCol w="3341325"/>
                <a:gridCol w="3341325"/>
              </a:tblGrid>
              <a:tr h="134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 equally between two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02850" marB="102850" marR="103400" marL="1034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</a:tr>
              <a:tr h="5135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102850" marB="102850" marR="103400" marL="103400"/>
                </a:tc>
              </a:tr>
            </a:tbl>
          </a:graphicData>
        </a:graphic>
      </p:graphicFrame>
      <p:pic>
        <p:nvPicPr>
          <p:cNvPr id="268" name="Google Shape;26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56" y="2086978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244" y="2374821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456" y="3261227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8446" y="2086978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294" y="3680870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294" y="4750176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56" y="4264022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7294" y="5966455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756" y="5469572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0025" y="2086978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1000" y="2086978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7075" y="3094216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4811" y="1804563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4262" y="2876232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7075" y="4238486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4262" y="4264036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6612" y="5499185"/>
            <a:ext cx="728620" cy="71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4725" y="5704233"/>
            <a:ext cx="728620" cy="71939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/>
          <p:nvPr/>
        </p:nvSpPr>
        <p:spPr>
          <a:xfrm>
            <a:off x="241759" y="1001867"/>
            <a:ext cx="1591800" cy="10368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287" name="Google Shape;287;p49"/>
          <p:cNvSpPr txBox="1"/>
          <p:nvPr/>
        </p:nvSpPr>
        <p:spPr>
          <a:xfrm>
            <a:off x="381000" y="7172150"/>
            <a:ext cx="30000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167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