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B785AB-834A-439C-ACDE-E6C7DDEA38EA}">
  <a:tblStyle styleId="{05B785AB-834A-439C-ACDE-E6C7DDEA38E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a4b71f8e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a4b71f8e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1" Type="http://schemas.openxmlformats.org/officeDocument/2006/relationships/image" Target="../media/image17.png"/><Relationship Id="rId10" Type="http://schemas.openxmlformats.org/officeDocument/2006/relationships/image" Target="../media/image4.png"/><Relationship Id="rId12" Type="http://schemas.openxmlformats.org/officeDocument/2006/relationships/image" Target="../media/image15.png"/><Relationship Id="rId9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Bond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4294967295" type="ctrTitle"/>
          </p:nvPr>
        </p:nvSpPr>
        <p:spPr>
          <a:xfrm>
            <a:off x="458975" y="1100150"/>
            <a:ext cx="8226000" cy="1861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29" r="0" t="-478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/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/>
        </p:nvSpPr>
        <p:spPr>
          <a:xfrm>
            <a:off x="458974" y="924805"/>
            <a:ext cx="3874779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78" r="-163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809" l="-2046" r="0" t="-1351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8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" name="Google Shape;44;p8"/>
          <p:cNvSpPr txBox="1"/>
          <p:nvPr/>
        </p:nvSpPr>
        <p:spPr>
          <a:xfrm>
            <a:off x="4733925" y="924805"/>
            <a:ext cx="4133450" cy="39609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45" name="Google Shape;45;p8"/>
          <p:cNvGraphicFramePr/>
          <p:nvPr/>
        </p:nvGraphicFramePr>
        <p:xfrm>
          <a:off x="4998405" y="16689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{05B785AB-834A-439C-ACDE-E6C7DDEA38EA}</a:tableStyleId>
              </a:tblPr>
              <a:tblGrid>
                <a:gridCol w="485225"/>
                <a:gridCol w="485225"/>
                <a:gridCol w="485225"/>
                <a:gridCol w="485225"/>
                <a:gridCol w="485225"/>
                <a:gridCol w="485225"/>
              </a:tblGrid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4344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4344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4344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4344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4344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46" name="Google Shape;4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9294" y="2773519"/>
            <a:ext cx="3098490" cy="1735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/>
        </p:nvSpPr>
        <p:spPr>
          <a:xfrm>
            <a:off x="4733925" y="924805"/>
            <a:ext cx="4133400" cy="3960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0649" y="1478240"/>
            <a:ext cx="3699654" cy="210053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/>
          <p:nvPr/>
        </p:nvSpPr>
        <p:spPr>
          <a:xfrm>
            <a:off x="458974" y="924805"/>
            <a:ext cx="3874800" cy="3960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27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809" l="-2046" r="0" t="-1351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5" name="Google Shape;55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7918" y="1618191"/>
            <a:ext cx="3405567" cy="1907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oogle Shape;69;p11"/>
          <p:cNvGraphicFramePr/>
          <p:nvPr/>
        </p:nvGraphicFramePr>
        <p:xfrm>
          <a:off x="4998405" y="16689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{05B785AB-834A-439C-ACDE-E6C7DDEA38EA}</a:tableStyleId>
              </a:tblPr>
              <a:tblGrid>
                <a:gridCol w="485225"/>
                <a:gridCol w="485225"/>
                <a:gridCol w="485225"/>
                <a:gridCol w="485225"/>
                <a:gridCol w="485225"/>
                <a:gridCol w="485225"/>
              </a:tblGrid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4344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4344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70" name="Google Shape;70;p11"/>
          <p:cNvSpPr txBox="1"/>
          <p:nvPr/>
        </p:nvSpPr>
        <p:spPr>
          <a:xfrm>
            <a:off x="458974" y="924805"/>
            <a:ext cx="3874779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78" r="-163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809" l="-2046" r="0" t="-1351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2" name="Google Shape;72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4733925" y="924805"/>
            <a:ext cx="4133450" cy="39609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5457808" y="2009465"/>
            <a:ext cx="5453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0.25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5992966" y="2009464"/>
            <a:ext cx="4427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6558539" y="2002029"/>
            <a:ext cx="248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7033601" y="1994594"/>
            <a:ext cx="2872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7516230" y="1994594"/>
            <a:ext cx="3032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0" name="Google Shape;8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9294" y="2773519"/>
            <a:ext cx="3098490" cy="173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9878" y="2773518"/>
            <a:ext cx="3098491" cy="173515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/>
          <p:nvPr/>
        </p:nvSpPr>
        <p:spPr>
          <a:xfrm>
            <a:off x="2396363" y="2773518"/>
            <a:ext cx="8098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Always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1856440" y="3519864"/>
            <a:ext cx="7184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Never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2243963" y="4266210"/>
            <a:ext cx="12153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Sometimes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0649" y="1478240"/>
            <a:ext cx="3699654" cy="210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0076" y="1478239"/>
            <a:ext cx="3700800" cy="208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0626" y="1476210"/>
            <a:ext cx="3704400" cy="208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7521" y="1438286"/>
            <a:ext cx="3704401" cy="208793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 txBox="1"/>
          <p:nvPr/>
        </p:nvSpPr>
        <p:spPr>
          <a:xfrm>
            <a:off x="458974" y="924805"/>
            <a:ext cx="3874779" cy="39609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327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2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0809" l="-2046" r="0" t="-1351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95" name="Google Shape;95;p1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4733925" y="924805"/>
            <a:ext cx="4133450" cy="396095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30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98" name="Google Shape;98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7918" y="1618191"/>
            <a:ext cx="3405567" cy="1907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4195" y="1618190"/>
            <a:ext cx="3383595" cy="190711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/>
          <p:nvPr/>
        </p:nvSpPr>
        <p:spPr>
          <a:xfrm>
            <a:off x="3188053" y="4485557"/>
            <a:ext cx="921300" cy="3078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41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5985525" y="1222963"/>
            <a:ext cx="7200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𝑦=0.2</a:t>
            </a:r>
            <a:r>
              <a:rPr baseline="30000" lang="en-GB">
                <a:latin typeface="Montserrat"/>
                <a:ea typeface="Montserrat"/>
                <a:cs typeface="Montserrat"/>
                <a:sym typeface="Montserrat"/>
              </a:rPr>
              <a:t>𝓍</a:t>
            </a:r>
            <a:endParaRPr baseline="3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6585600" y="1222950"/>
            <a:ext cx="7200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𝑦=10</a:t>
            </a:r>
            <a:r>
              <a:rPr baseline="30000" lang="en-GB">
                <a:latin typeface="Montserrat"/>
                <a:ea typeface="Montserrat"/>
                <a:cs typeface="Montserrat"/>
                <a:sym typeface="Montserrat"/>
              </a:rPr>
              <a:t>𝓍</a:t>
            </a:r>
            <a:endParaRPr baseline="3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7305600" y="1222938"/>
            <a:ext cx="7200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𝑦=2.5</a:t>
            </a:r>
            <a:r>
              <a:rPr baseline="30000" lang="en-GB">
                <a:latin typeface="Montserrat"/>
                <a:ea typeface="Montserrat"/>
                <a:cs typeface="Montserrat"/>
                <a:sym typeface="Montserrat"/>
              </a:rPr>
              <a:t>𝓍</a:t>
            </a:r>
            <a:endParaRPr baseline="30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