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f350a9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bf350a9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f350a9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f350a9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f4946d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f4946d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Rounding to significant figures </a:t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Downloadable Resource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94275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40954" l="0" r="43013" t="0"/>
          <a:stretch/>
        </p:blipFill>
        <p:spPr>
          <a:xfrm>
            <a:off x="259425" y="444500"/>
            <a:ext cx="4663276" cy="3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0" l="0" r="49497" t="0"/>
          <a:stretch/>
        </p:blipFill>
        <p:spPr>
          <a:xfrm>
            <a:off x="4733925" y="803850"/>
            <a:ext cx="4094175" cy="230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5" y="504900"/>
            <a:ext cx="7682717" cy="3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459000" y="3637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" y="486100"/>
            <a:ext cx="6800399" cy="368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8548" y="3774125"/>
            <a:ext cx="2345454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