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d5b3c7b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d5b3c7b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ed0787db2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ed0787db2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on camera.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ed0787db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ed0787db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on camera.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ed0787db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ed0787db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on camera.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ed0787db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ed0787db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on camera.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297000" y="1531750"/>
            <a:ext cx="8226000" cy="163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Consolidating addition and subtraction of 2-digit numbers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222088" y="311313"/>
            <a:ext cx="4113000" cy="3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327288" y="4197813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Hughes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2" name="Google Shape;132;p27"/>
          <p:cNvSpPr txBox="1"/>
          <p:nvPr>
            <p:ph type="title"/>
          </p:nvPr>
        </p:nvSpPr>
        <p:spPr>
          <a:xfrm>
            <a:off x="278975" y="246725"/>
            <a:ext cx="3885000" cy="73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Part Whole Model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278985" y="4581038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975" y="749300"/>
            <a:ext cx="2818951" cy="17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600" y="749300"/>
            <a:ext cx="2818951" cy="17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2225" y="749300"/>
            <a:ext cx="2818951" cy="17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975" y="2665175"/>
            <a:ext cx="2818951" cy="17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600" y="2665175"/>
            <a:ext cx="2818951" cy="17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2225" y="2665175"/>
            <a:ext cx="2818951" cy="17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" name="Google Shape;145;p28"/>
          <p:cNvSpPr txBox="1"/>
          <p:nvPr>
            <p:ph type="title"/>
          </p:nvPr>
        </p:nvSpPr>
        <p:spPr>
          <a:xfrm>
            <a:off x="1109700" y="445025"/>
            <a:ext cx="1034400" cy="38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6" name="Google Shape;146;p28"/>
          <p:cNvSpPr txBox="1"/>
          <p:nvPr>
            <p:ph idx="12" type="sldNum"/>
          </p:nvPr>
        </p:nvSpPr>
        <p:spPr>
          <a:xfrm>
            <a:off x="278985" y="4581038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28"/>
          <p:cNvSpPr txBox="1"/>
          <p:nvPr/>
        </p:nvSpPr>
        <p:spPr>
          <a:xfrm>
            <a:off x="673850" y="2937175"/>
            <a:ext cx="8192400" cy="10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number bond 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for the ones is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+ _____ = _____</a:t>
            </a:r>
            <a:endParaRPr b="1"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number bond 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for the tens is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+ _____ = _____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+ _____ = _____</a:t>
            </a:r>
            <a:r>
              <a:rPr lang="en-GB" sz="1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8"/>
          <p:cNvSpPr txBox="1"/>
          <p:nvPr/>
        </p:nvSpPr>
        <p:spPr>
          <a:xfrm>
            <a:off x="2404425" y="445025"/>
            <a:ext cx="4437000" cy="54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71 + 32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2404425" y="990425"/>
            <a:ext cx="4437000" cy="54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43 + 25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8"/>
          <p:cNvSpPr txBox="1"/>
          <p:nvPr/>
        </p:nvSpPr>
        <p:spPr>
          <a:xfrm>
            <a:off x="2404425" y="1498413"/>
            <a:ext cx="4437000" cy="54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28 + 51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8"/>
          <p:cNvSpPr txBox="1"/>
          <p:nvPr/>
        </p:nvSpPr>
        <p:spPr>
          <a:xfrm>
            <a:off x="2404425" y="2043813"/>
            <a:ext cx="4437000" cy="545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64 + 32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7" name="Google Shape;157;p29"/>
          <p:cNvSpPr txBox="1"/>
          <p:nvPr>
            <p:ph type="title"/>
          </p:nvPr>
        </p:nvSpPr>
        <p:spPr>
          <a:xfrm>
            <a:off x="1109700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8" name="Google Shape;158;p29"/>
          <p:cNvSpPr txBox="1"/>
          <p:nvPr>
            <p:ph idx="12" type="sldNum"/>
          </p:nvPr>
        </p:nvSpPr>
        <p:spPr>
          <a:xfrm>
            <a:off x="278985" y="4581038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9"/>
          <p:cNvSpPr txBox="1"/>
          <p:nvPr/>
        </p:nvSpPr>
        <p:spPr>
          <a:xfrm>
            <a:off x="673850" y="2937175"/>
            <a:ext cx="8192400" cy="10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number bond 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for the ones is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- _____ = _____</a:t>
            </a:r>
            <a:endParaRPr b="1"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number bond 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for the tens is </a:t>
            </a: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- _____ = _____</a:t>
            </a:r>
            <a:r>
              <a:rPr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_____ - _____ = _____</a:t>
            </a:r>
            <a:r>
              <a:rPr lang="en-GB" sz="1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9"/>
          <p:cNvSpPr txBox="1"/>
          <p:nvPr/>
        </p:nvSpPr>
        <p:spPr>
          <a:xfrm>
            <a:off x="2404425" y="445025"/>
            <a:ext cx="4437000" cy="54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72 - 31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2404425" y="990425"/>
            <a:ext cx="4437000" cy="54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45 - 24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9"/>
          <p:cNvSpPr txBox="1"/>
          <p:nvPr/>
        </p:nvSpPr>
        <p:spPr>
          <a:xfrm>
            <a:off x="2404425" y="1498413"/>
            <a:ext cx="4437000" cy="54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58 - 21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9"/>
          <p:cNvSpPr txBox="1"/>
          <p:nvPr/>
        </p:nvSpPr>
        <p:spPr>
          <a:xfrm>
            <a:off x="2404425" y="2043813"/>
            <a:ext cx="4437000" cy="545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64 - 32 =</a:t>
            </a:r>
            <a:endParaRPr b="1" sz="2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9" name="Google Shape;169;p30"/>
          <p:cNvSpPr txBox="1"/>
          <p:nvPr>
            <p:ph type="title"/>
          </p:nvPr>
        </p:nvSpPr>
        <p:spPr>
          <a:xfrm>
            <a:off x="1109700" y="445025"/>
            <a:ext cx="2149800" cy="73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Main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0" name="Google Shape;170;p30"/>
          <p:cNvSpPr txBox="1"/>
          <p:nvPr>
            <p:ph idx="12" type="sldNum"/>
          </p:nvPr>
        </p:nvSpPr>
        <p:spPr>
          <a:xfrm>
            <a:off x="278985" y="4581038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1" name="Google Shape;171;p30"/>
          <p:cNvSpPr txBox="1"/>
          <p:nvPr/>
        </p:nvSpPr>
        <p:spPr>
          <a:xfrm>
            <a:off x="587400" y="1071750"/>
            <a:ext cx="79692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On Friday, 67 people were in town and 24 people left for work. How many people were still in town?</a:t>
            </a:r>
            <a:endParaRPr/>
          </a:p>
        </p:txBody>
      </p:sp>
      <p:sp>
        <p:nvSpPr>
          <p:cNvPr id="172" name="Google Shape;172;p30"/>
          <p:cNvSpPr txBox="1"/>
          <p:nvPr/>
        </p:nvSpPr>
        <p:spPr>
          <a:xfrm>
            <a:off x="587400" y="1945950"/>
            <a:ext cx="79692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On Monday, 56 people were in town and 12 people were in their homes. How many people were there altogether?</a:t>
            </a:r>
            <a:endParaRPr/>
          </a:p>
        </p:txBody>
      </p:sp>
      <p:sp>
        <p:nvSpPr>
          <p:cNvPr id="173" name="Google Shape;173;p30"/>
          <p:cNvSpPr txBox="1"/>
          <p:nvPr/>
        </p:nvSpPr>
        <p:spPr>
          <a:xfrm>
            <a:off x="638975" y="2932525"/>
            <a:ext cx="79692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On Wednesday, 56 people were in town and 12 people left for work. How many people were still in town?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