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5F1D408-E56D-4306-B61D-9660EBD2EE05}">
  <a:tblStyle styleId="{B5F1D408-E56D-4306-B61D-9660EBD2EE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56d9e20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56d9e20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0349204db_0_2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80349204db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81b3cfa7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81b3cfa7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81b3cfa7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81b3cfa7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81b3cfa7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81b3cfa7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81b3cfa7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81b3cfa7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389825" y="174080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To identify angles within shapes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Mr Critchlow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9" name="Google Shape;89;p15"/>
          <p:cNvSpPr txBox="1"/>
          <p:nvPr>
            <p:ph type="title"/>
          </p:nvPr>
        </p:nvSpPr>
        <p:spPr>
          <a:xfrm>
            <a:off x="458975" y="445025"/>
            <a:ext cx="8226000" cy="57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To Start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468400" y="797750"/>
            <a:ext cx="8176200" cy="4368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400"/>
              <a:t>Take a look at the sequences below, can you complete them by filling in the missing numbers and saying the rule. The first one has been done for you.</a:t>
            </a:r>
            <a:endParaRPr sz="1400"/>
          </a:p>
        </p:txBody>
      </p:sp>
      <p:graphicFrame>
        <p:nvGraphicFramePr>
          <p:cNvPr id="92" name="Google Shape;92;p15"/>
          <p:cNvGraphicFramePr/>
          <p:nvPr/>
        </p:nvGraphicFramePr>
        <p:xfrm>
          <a:off x="952500" y="131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{B5F1D408-E56D-4306-B61D-9660EBD2EE05}</a:tableStyleId>
              </a:tblPr>
              <a:tblGrid>
                <a:gridCol w="3230500"/>
                <a:gridCol w="4008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Sequence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Rule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35,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40</a:t>
                      </a: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45,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</a:t>
                      </a:r>
                      <a:endParaRPr sz="15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Adding 5 every time</a:t>
                      </a:r>
                      <a:endParaRPr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104, 106,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112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10, 9.8, 9.6,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9,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endParaRPr sz="15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22, 25,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</a:t>
                      </a: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31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2000, 1000, 500,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125,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endParaRPr sz="15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316, 304, 292,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endParaRPr sz="15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13, 26,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104,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832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389800" y="218075"/>
            <a:ext cx="82260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Moving On - </a:t>
            </a:r>
            <a:r>
              <a:rPr lang="en-GB" sz="2000">
                <a:solidFill>
                  <a:schemeClr val="dk2"/>
                </a:solidFill>
              </a:rPr>
              <a:t>label</a:t>
            </a:r>
            <a:r>
              <a:rPr lang="en-GB" sz="2000">
                <a:solidFill>
                  <a:schemeClr val="dk2"/>
                </a:solidFill>
              </a:rPr>
              <a:t> the angles as acute, obtuse or right angle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 b="0" l="0" r="49693" t="0"/>
          <a:stretch/>
        </p:blipFill>
        <p:spPr>
          <a:xfrm>
            <a:off x="2878875" y="898925"/>
            <a:ext cx="1215600" cy="403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8400" y="898925"/>
            <a:ext cx="2356150" cy="403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Main Task - 1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475" y="1411925"/>
            <a:ext cx="8151044" cy="32290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8" name="Google Shape;108;p17"/>
          <p:cNvSpPr txBox="1"/>
          <p:nvPr/>
        </p:nvSpPr>
        <p:spPr>
          <a:xfrm>
            <a:off x="458975" y="769325"/>
            <a:ext cx="8226000" cy="58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Read the statements carefully. You must decide if they are SOMETIMES true, ALWAYS true or NEVER true. Use a diagram or 2 for each to prove your thinking.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Main Task - 2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18"/>
          <p:cNvSpPr txBox="1"/>
          <p:nvPr/>
        </p:nvSpPr>
        <p:spPr>
          <a:xfrm>
            <a:off x="458975" y="769325"/>
            <a:ext cx="8226000" cy="58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Read the statements carefully. You must decide if they are SOMETIMES true, ALWAYS true or NEVER true. Use a diagram or 2 for each to prove your thinking.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325" y="1398800"/>
            <a:ext cx="8226000" cy="3265687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Main Task - 3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3" name="Google Shape;123;p19"/>
          <p:cNvSpPr txBox="1"/>
          <p:nvPr/>
        </p:nvSpPr>
        <p:spPr>
          <a:xfrm>
            <a:off x="458975" y="769325"/>
            <a:ext cx="8226000" cy="58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Read the statements carefully. You must decide if they are SOMETIMES true, ALWAYS true or NEVER true. Use a diagram or 2 for each to prove your thinking.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75" y="1452115"/>
            <a:ext cx="8226000" cy="3239223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