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7778fd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67778fd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14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688463" y="6158213"/>
            <a:ext cx="5926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8: Decimals 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Multiplying and Dividing by 100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0" y="0"/>
            <a:ext cx="92334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Use the chart to make up 5 sets of instructions.</a:t>
            </a:r>
            <a:endParaRPr b="1"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229485" y="47588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6944225" y="4561500"/>
            <a:ext cx="1740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824" y="1564100"/>
            <a:ext cx="5091174" cy="288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-76200" y="2326463"/>
            <a:ext cx="4053000" cy="1605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Rules</a:t>
            </a:r>
            <a:endParaRPr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You can use addition, subtraction and multiplication/division by 100.</a:t>
            </a:r>
            <a:endParaRPr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Through your instructions, move up/down and left/right only.</a:t>
            </a:r>
            <a:endParaRPr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0" y="571500"/>
            <a:ext cx="6731700" cy="1107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Example: </a:t>
            </a:r>
            <a:r>
              <a:rPr i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 start with the number 0.4. I multiply by one hundred and then add twenty. I divide by ten and minus 5. I divide by 100. What number have I ended up on? </a:t>
            </a:r>
            <a:endParaRPr i="1"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