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6a7264317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86a726431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a35feaec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8ea35feae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6a7264317_0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6a7264317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ea35feaec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8ea35fea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ea35feaec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8ea35feae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a35feae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8ea35feae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a35feaec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8ea35feae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ea35feaec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8ea35feae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1" cy="17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6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611967" y="1917533"/>
            <a:ext cx="109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idx="4294967295" type="subTitle"/>
          </p:nvPr>
        </p:nvSpPr>
        <p:spPr>
          <a:xfrm>
            <a:off x="353467" y="58451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>
                <a:solidFill>
                  <a:schemeClr val="dk2"/>
                </a:solidFill>
              </a:rPr>
              <a:t>Mathematics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52" name="Google Shape;152;p31"/>
          <p:cNvSpPr txBox="1"/>
          <p:nvPr>
            <p:ph idx="4294967295" type="subTitle"/>
          </p:nvPr>
        </p:nvSpPr>
        <p:spPr>
          <a:xfrm>
            <a:off x="353467" y="54037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353475" y="29884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Multiply a fraction by a whole number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9" name="Google Shape;159;p32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398275" y="1450500"/>
            <a:ext cx="11690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Ciaran spends a quarter of an hour running.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runs three times per week.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long does he spend running?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											Model			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Repeated addition 					Multiplication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Fraction										Number line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3"/>
          <p:cNvSpPr txBox="1"/>
          <p:nvPr/>
        </p:nvSpPr>
        <p:spPr>
          <a:xfrm>
            <a:off x="398275" y="1450500"/>
            <a:ext cx="11690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blink of an eye takes 3/10 of a second.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long will three blinks take?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											Model			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Repeated addition 					Multiplication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Fraction										Number line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3" name="Google Shape;173;p34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4"/>
          <p:cNvSpPr txBox="1"/>
          <p:nvPr/>
        </p:nvSpPr>
        <p:spPr>
          <a:xfrm>
            <a:off x="398275" y="1760200"/>
            <a:ext cx="11690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solve these calculations?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draw them?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1/5 x 3 					2/9 x 4					 3 x 2/7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623461" y="6425625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35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398275" y="1755300"/>
            <a:ext cx="11690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these calculations?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675" y="2287675"/>
            <a:ext cx="6003026" cy="36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idx="12" type="sldNum"/>
          </p:nvPr>
        </p:nvSpPr>
        <p:spPr>
          <a:xfrm>
            <a:off x="600461" y="644865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8" name="Google Shape;188;p36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6"/>
          <p:cNvSpPr txBox="1"/>
          <p:nvPr/>
        </p:nvSpPr>
        <p:spPr>
          <a:xfrm>
            <a:off x="398275" y="1755300"/>
            <a:ext cx="99003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cup holds a quarter of a litre of liquid, how much liquid will five cups hold?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is this questions different to previous ones?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398275" y="1755300"/>
            <a:ext cx="9296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ribbon is ⅔ of a metre long. Another ribbon is five times the length, how long is it?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2" name="Google Shape;202;p38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38"/>
          <p:cNvPicPr preferRelativeResize="0"/>
          <p:nvPr/>
        </p:nvPicPr>
        <p:blipFill rotWithShape="1">
          <a:blip r:embed="rId3">
            <a:alphaModFix/>
          </a:blip>
          <a:srcRect b="0" l="0" r="49806" t="10602"/>
          <a:stretch/>
        </p:blipFill>
        <p:spPr>
          <a:xfrm>
            <a:off x="497600" y="2128750"/>
            <a:ext cx="5147076" cy="37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task: multiplying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0" l="50305" r="0" t="10602"/>
          <a:stretch/>
        </p:blipFill>
        <p:spPr>
          <a:xfrm>
            <a:off x="5656200" y="2128750"/>
            <a:ext cx="5095676" cy="37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