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C008EA-A041-4B00-AACC-0E9F851D865E}">
  <a:tblStyle styleId="{7DC008EA-A041-4B00-AACC-0E9F851D86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9ceaf7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9ceaf7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1bb608d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1bb608d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1bb60a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d1bb60a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1bb608d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1bb608d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can we use our body as an instrument?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 Unit 1 Lesson 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Al-Hanoush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4575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Composing your own body percussion section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435000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{7DC008EA-A041-4B00-AACC-0E9F851D865E}</a:tableStyleId>
              </a:tblPr>
              <a:tblGrid>
                <a:gridCol w="4354500"/>
                <a:gridCol w="4354500"/>
                <a:gridCol w="4354500"/>
                <a:gridCol w="4354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Intro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 Groove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Your own section</a:t>
                      </a:r>
                      <a:endParaRPr b="1" sz="4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Outro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482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000"/>
                        <a:buFont typeface="Montserrat"/>
                        <a:buChar char="-"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Uses addition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82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000"/>
                        <a:buFont typeface="Montserrat"/>
                        <a:buChar char="-"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Builds up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482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000"/>
                        <a:buFont typeface="Montserrat"/>
                        <a:buChar char="-"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Repeats x 4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482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000"/>
                        <a:buFont typeface="Montserrat"/>
                        <a:buChar char="-"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Uses subtraction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82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000"/>
                        <a:buFont typeface="Montserrat"/>
                        <a:buChar char="-"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Breaks down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890050"/>
            <a:ext cx="14575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Composing your own body percussion section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8" name="Google Shape;98;p16"/>
          <p:cNvGraphicFramePr/>
          <p:nvPr/>
        </p:nvGraphicFramePr>
        <p:xfrm>
          <a:off x="935225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{7DC008EA-A041-4B00-AACC-0E9F851D865E}</a:tableStyleId>
              </a:tblPr>
              <a:tblGrid>
                <a:gridCol w="2082425"/>
                <a:gridCol w="2047875"/>
                <a:gridCol w="2047875"/>
                <a:gridCol w="2047875"/>
                <a:gridCol w="2047875"/>
                <a:gridCol w="2047875"/>
                <a:gridCol w="2047875"/>
                <a:gridCol w="2047875"/>
              </a:tblGrid>
              <a:tr h="109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150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150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14575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Body percussion piece (using notation)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375" y="4264775"/>
            <a:ext cx="9070699" cy="19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4375" y="2185725"/>
            <a:ext cx="9070700" cy="19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4375" y="6343825"/>
            <a:ext cx="9070700" cy="19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483900" y="2232600"/>
            <a:ext cx="4753800" cy="582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accent6"/>
                </a:solidFill>
                <a:highlight>
                  <a:srgbClr val="FFFFFF"/>
                </a:highlight>
              </a:rPr>
              <a:t>Intro</a:t>
            </a:r>
            <a:endParaRPr b="1" sz="450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accent6"/>
                </a:solidFill>
                <a:highlight>
                  <a:srgbClr val="FFFFFF"/>
                </a:highlight>
              </a:rPr>
              <a:t>Main Groove</a:t>
            </a:r>
            <a:endParaRPr b="1" sz="450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accent6"/>
                </a:solidFill>
                <a:highlight>
                  <a:srgbClr val="FFFFFF"/>
                </a:highlight>
              </a:rPr>
              <a:t>Outro</a:t>
            </a:r>
            <a:endParaRPr b="1" sz="450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14230225" y="1922600"/>
            <a:ext cx="3427200" cy="19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St = Stamp</a:t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Cl = Clap</a:t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Sl = Thigh Slap</a:t>
            </a:r>
            <a:endParaRPr b="1" sz="3500">
              <a:solidFill>
                <a:schemeClr val="accent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chemeClr val="accent5"/>
              </a:solidFill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6">
            <a:alphaModFix/>
          </a:blip>
          <a:srcRect b="13539" l="0" r="0" t="0"/>
          <a:stretch/>
        </p:blipFill>
        <p:spPr>
          <a:xfrm>
            <a:off x="14230213" y="4893913"/>
            <a:ext cx="1577800" cy="13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7">
            <a:alphaModFix/>
          </a:blip>
          <a:srcRect b="13539" l="0" r="0" t="0"/>
          <a:stretch/>
        </p:blipFill>
        <p:spPr>
          <a:xfrm>
            <a:off x="14230213" y="2595250"/>
            <a:ext cx="1577800" cy="15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8">
            <a:alphaModFix/>
          </a:blip>
          <a:srcRect b="13726" l="17239" r="15261" t="0"/>
          <a:stretch/>
        </p:blipFill>
        <p:spPr>
          <a:xfrm>
            <a:off x="14456450" y="7244200"/>
            <a:ext cx="1125350" cy="13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15336550" y="2385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78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[The Noun Project] - [Berkah Icon] - [clap]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5336550" y="4799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78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[The Noun Project] - [priyanka] - [foot]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5336550" y="7015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78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[The Noun Project] -[omeneko] - [thigh] 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237700" y="8327125"/>
            <a:ext cx="8655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