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6234BA0-4C5C-4326-A262-FB576A230106}">
  <a:tblStyle styleId="{B6234BA0-4C5C-4326-A262-FB576A23010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a8ed85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a8ed85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ca8ed85ea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8ca8ed85ea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a8ed85ea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a8ed85e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a8ed85e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a8ed85e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a8ed85ea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a8ed85e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ca8ed85ea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ca8ed85ea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ca8ed85ea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ca8ed85ea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a8ed85ea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ca8ed85ea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ca8ed85ea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ca8ed85ea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ca8ed85ea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ca8ed85ea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Materials and the Earth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8: The Earth’s Atmosphere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0" name="Google Shape;160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1" name="Google Shape;161;p23"/>
          <p:cNvSpPr txBox="1"/>
          <p:nvPr>
            <p:ph type="title"/>
          </p:nvPr>
        </p:nvSpPr>
        <p:spPr>
          <a:xfrm>
            <a:off x="253100" y="3261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Bringing it together..</a:t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314400" y="1086800"/>
            <a:ext cx="13796700" cy="7242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Compare the composition of the early and current atmosphere:</a:t>
            </a:r>
            <a:endParaRPr b="1" sz="3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3456800" cy="687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is the inner core of the earth made from?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charge does an electron have?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Who developed the modern periodic table?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idx="4294967295"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Early Atmosphere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519050" y="1284250"/>
            <a:ext cx="110619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Quick fire!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246007" y="2452250"/>
            <a:ext cx="170733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What was the surface of the Earth originally covered in?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246007" y="4841750"/>
            <a:ext cx="168981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harmful gas was there LOTS of in the atmosphere?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290527" y="7523250"/>
            <a:ext cx="164775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planets have a similar atmosphere to early Earth?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>
            <p:ph idx="1" type="subTitle"/>
          </p:nvPr>
        </p:nvSpPr>
        <p:spPr>
          <a:xfrm>
            <a:off x="219175" y="1240075"/>
            <a:ext cx="7983300" cy="959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Answer the following questions:</a:t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06" name="Google Shape;106;p17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The Early Atmosphere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436650" y="2458226"/>
            <a:ext cx="17719500" cy="50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175000"/>
              </a:lnSpc>
              <a:spcBef>
                <a:spcPts val="80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What released gases into the atmosphere?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Which were the two most abundant gases in the early atmosphere?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Suggest a planet that has a similar atmosphere to our early atmosphere.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Why can’t we be certain what the early atmosphere was like?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219175" y="1240075"/>
            <a:ext cx="3603000" cy="959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Answer space:</a:t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14" name="Google Shape;114;p18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The Early Atmosphere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436650" y="2458226"/>
            <a:ext cx="17719500" cy="50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300000"/>
              </a:lnSpc>
              <a:spcBef>
                <a:spcPts val="80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9"/>
          <p:cNvSpPr txBox="1"/>
          <p:nvPr>
            <p:ph idx="4294967295"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caused these changes?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519050" y="1284250"/>
            <a:ext cx="34062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Match up!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666075" y="2433750"/>
            <a:ext cx="43101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latin typeface="Montserrat"/>
                <a:ea typeface="Montserrat"/>
                <a:cs typeface="Montserrat"/>
                <a:sym typeface="Montserrat"/>
              </a:rPr>
              <a:t>Earth cooled</a:t>
            </a:r>
            <a:endParaRPr b="1" sz="4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579675" y="4008725"/>
            <a:ext cx="43101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latin typeface="Montserrat"/>
                <a:ea typeface="Montserrat"/>
                <a:cs typeface="Montserrat"/>
                <a:sym typeface="Montserrat"/>
              </a:rPr>
              <a:t>Green plants evolved</a:t>
            </a:r>
            <a:endParaRPr b="1" sz="4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596025" y="6265875"/>
            <a:ext cx="58986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latin typeface="Montserrat"/>
                <a:ea typeface="Montserrat"/>
                <a:cs typeface="Montserrat"/>
                <a:sym typeface="Montserrat"/>
              </a:rPr>
              <a:t>Volcanic eruption</a:t>
            </a:r>
            <a:endParaRPr b="1" sz="4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12172154" y="1595550"/>
            <a:ext cx="54054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Increase oxygen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11863925" y="3428950"/>
            <a:ext cx="54054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Increase nitrogen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10924013" y="5427163"/>
            <a:ext cx="72852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Decrease carbon dioxide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11338961" y="7425375"/>
            <a:ext cx="68334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Decrease water vapour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579675" y="7892688"/>
            <a:ext cx="6833400" cy="11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latin typeface="Montserrat"/>
                <a:ea typeface="Montserrat"/>
                <a:cs typeface="Montserrat"/>
                <a:sym typeface="Montserrat"/>
              </a:rPr>
              <a:t>Dissolved into ocean</a:t>
            </a:r>
            <a:endParaRPr b="1" sz="4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idx="1" type="subTitle"/>
          </p:nvPr>
        </p:nvSpPr>
        <p:spPr>
          <a:xfrm>
            <a:off x="169325" y="1143850"/>
            <a:ext cx="17562300" cy="1154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Describe and explain the change in the earth’s atmosphere over the past 4.5bn years.</a:t>
            </a:r>
            <a:endParaRPr b="1" sz="3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7" name="Google Shape;137;p20"/>
          <p:cNvSpPr txBox="1"/>
          <p:nvPr>
            <p:ph type="title"/>
          </p:nvPr>
        </p:nvSpPr>
        <p:spPr>
          <a:xfrm>
            <a:off x="286400" y="471850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The changing atmosphere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563275" y="2487300"/>
            <a:ext cx="14209500" cy="57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Over time, water vapour in the atmosphere has..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This is because it….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Some carbon dioxide then ……….. into ……..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Also, carbon dioxide levels have….  due to….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……………………. also affected oxygen levels, which …………………….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Nitrogen entered the atmosphere by…...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Levels of nitrogen have……..   because……..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idx="1" type="subTitle"/>
          </p:nvPr>
        </p:nvSpPr>
        <p:spPr>
          <a:xfrm>
            <a:off x="239050" y="1185325"/>
            <a:ext cx="3704100" cy="8952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Answer space: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1"/>
          <p:cNvSpPr txBox="1"/>
          <p:nvPr>
            <p:ph type="title"/>
          </p:nvPr>
        </p:nvSpPr>
        <p:spPr>
          <a:xfrm>
            <a:off x="239050" y="243250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The changing atmosphere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0" name="Google Shape;150;p22"/>
          <p:cNvSpPr txBox="1"/>
          <p:nvPr>
            <p:ph type="title"/>
          </p:nvPr>
        </p:nvSpPr>
        <p:spPr>
          <a:xfrm>
            <a:off x="253100" y="3261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Bringing it together..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14400" y="1086800"/>
            <a:ext cx="13796700" cy="7242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Compare the composition of the early and current atmosphere:</a:t>
            </a:r>
            <a:endParaRPr b="1" sz="3300">
              <a:solidFill>
                <a:srgbClr val="000000"/>
              </a:solidFill>
            </a:endParaRPr>
          </a:p>
        </p:txBody>
      </p:sp>
      <p:graphicFrame>
        <p:nvGraphicFramePr>
          <p:cNvPr id="153" name="Google Shape;153;p22"/>
          <p:cNvGraphicFramePr/>
          <p:nvPr/>
        </p:nvGraphicFramePr>
        <p:xfrm>
          <a:off x="917950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{B6234BA0-4C5C-4326-A262-FB576A230106}</a:tableStyleId>
              </a:tblPr>
              <a:tblGrid>
                <a:gridCol w="2816475"/>
                <a:gridCol w="4902625"/>
                <a:gridCol w="5474125"/>
              </a:tblGrid>
              <a:tr h="552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Levels in Earth’s early atmosphere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Percentage in air today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Nitrogen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Oxygen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Others – CO2 and argon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Very High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 vapour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Very high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Varies – but usually only around 10%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Ammonia 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High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None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4" name="Google Shape;154;p22"/>
          <p:cNvSpPr txBox="1"/>
          <p:nvPr/>
        </p:nvSpPr>
        <p:spPr>
          <a:xfrm>
            <a:off x="860600" y="8190500"/>
            <a:ext cx="13193100" cy="72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STRETCH: why aren’t there any values for the early atmosphere?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