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a7b4a07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a7b4a07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 LO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000">
                <a:solidFill>
                  <a:srgbClr val="4B3241"/>
                </a:solidFill>
              </a:rPr>
              <a:t>LO: To explore description through role play</a:t>
            </a:r>
            <a:endParaRPr b="0" sz="3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200">
                <a:solidFill>
                  <a:srgbClr val="4B3241"/>
                </a:solidFill>
              </a:rPr>
              <a:t>Lesson 5 of 10</a:t>
            </a:r>
            <a:endParaRPr b="0" sz="2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English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Doherty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 b="17267" l="0" r="0" t="12910"/>
          <a:stretch/>
        </p:blipFill>
        <p:spPr>
          <a:xfrm>
            <a:off x="1674550" y="187575"/>
            <a:ext cx="6619875" cy="476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