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b2eccb12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b2eccb12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b2eccb12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b2eccb12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b2eccb12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b2eccb12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db2eccb12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db2eccb12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b2eccb12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b2eccb12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b2eccb12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b2eccb12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Solubility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Particles - Lesson 13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67400" y="367375"/>
            <a:ext cx="7953900" cy="21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642950" y="1598150"/>
            <a:ext cx="17212200" cy="72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Describe the arrangement of particles in solids, liquids and gases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(Make sure you use the words ‘random’, ‘regular’, ‘touching’ and ‘far apart’ where relevant).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Describe the movement of particles in solids, liquids and gases.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(Make sure you use the words ‘ direction’, ‘speed’, ‘around each other’ and ‘vibrate’ where relevant).  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Define the word ‘solvent’.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A solvent is a substance that others can d_________ in.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Define the word ‘solute’.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A solute is a substance that is able to d_______.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a solution?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A solution is created when a s______ and a s_______ are combined. 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491625" y="503250"/>
            <a:ext cx="9242400" cy="1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Copy and complete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278150" y="3939150"/>
            <a:ext cx="15731700" cy="3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If a solute (solid) can dissolve in a solvent (liquid), we say that the solute (solid) is…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measure of how much solute (solid) that dissolves in a solvent (liquid) is called the…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a solution can no longer dissolve any more solute (solid) we say that the solution is…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573150" y="1597750"/>
            <a:ext cx="11724900" cy="18435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Use these words to complete each sentence: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Saturated                               soluble                             solubility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1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05" name="Google Shape;105;p17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Kinetic energy increases</a:t>
            </a:r>
            <a:endParaRPr sz="3500"/>
          </a:p>
        </p:txBody>
      </p:sp>
      <p:sp>
        <p:nvSpPr>
          <p:cNvPr id="106" name="Google Shape;106;p17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2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07" name="Google Shape;107;p17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Volume increases</a:t>
            </a:r>
            <a:endParaRPr sz="3500"/>
          </a:p>
        </p:txBody>
      </p:sp>
      <p:sp>
        <p:nvSpPr>
          <p:cNvPr id="108" name="Google Shape;108;p17"/>
          <p:cNvSpPr txBox="1"/>
          <p:nvPr>
            <p:ph idx="429496729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109" name="Google Shape;109;p17"/>
          <p:cNvSpPr txBox="1"/>
          <p:nvPr>
            <p:ph idx="4294967295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110" name="Google Shape;110;p17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3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11" name="Google Shape;111;p17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Density increases</a:t>
            </a:r>
            <a:endParaRPr sz="3500"/>
          </a:p>
        </p:txBody>
      </p:sp>
      <p:sp>
        <p:nvSpPr>
          <p:cNvPr id="112" name="Google Shape;112;p17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4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13" name="Google Shape;113;p17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Bonds weaken</a:t>
            </a:r>
            <a:endParaRPr sz="3500"/>
          </a:p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7"/>
          <p:cNvSpPr txBox="1"/>
          <p:nvPr>
            <p:ph type="title"/>
          </p:nvPr>
        </p:nvSpPr>
        <p:spPr>
          <a:xfrm>
            <a:off x="917950" y="890050"/>
            <a:ext cx="16976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Which of the following does NOT happen when the temperature of a substance is increase?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1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21" name="Google Shape;121;p1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Less space between solvent particles for solute to dissolve</a:t>
            </a:r>
            <a:endParaRPr sz="3500"/>
          </a:p>
        </p:txBody>
      </p:sp>
      <p:sp>
        <p:nvSpPr>
          <p:cNvPr id="122" name="Google Shape;122;p1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2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23" name="Google Shape;123;p1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More space between solvent particles for solute to dissolve</a:t>
            </a:r>
            <a:endParaRPr sz="3500"/>
          </a:p>
        </p:txBody>
      </p:sp>
      <p:sp>
        <p:nvSpPr>
          <p:cNvPr id="124" name="Google Shape;124;p18"/>
          <p:cNvSpPr txBox="1"/>
          <p:nvPr>
            <p:ph idx="429496729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125" name="Google Shape;125;p18"/>
          <p:cNvSpPr txBox="1"/>
          <p:nvPr>
            <p:ph idx="4294967295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126" name="Google Shape;126;p1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3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27" name="Google Shape;127;p1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More space between solute particles for solvent to dissolve</a:t>
            </a:r>
            <a:endParaRPr sz="3500"/>
          </a:p>
        </p:txBody>
      </p:sp>
      <p:sp>
        <p:nvSpPr>
          <p:cNvPr id="128" name="Google Shape;128;p1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Option 4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29" name="Google Shape;129;p1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The solute particles reach the solvent particles more quickly due to increase kinetic energy</a:t>
            </a:r>
            <a:endParaRPr sz="3500"/>
          </a:p>
        </p:txBody>
      </p:sp>
      <p:sp>
        <p:nvSpPr>
          <p:cNvPr id="130" name="Google Shape;13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18"/>
          <p:cNvSpPr txBox="1"/>
          <p:nvPr>
            <p:ph type="title"/>
          </p:nvPr>
        </p:nvSpPr>
        <p:spPr>
          <a:xfrm>
            <a:off x="917950" y="890050"/>
            <a:ext cx="16976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Why does an increased temperature increase the solubility of a substance?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7" name="Google Shape;13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2011500" y="437050"/>
            <a:ext cx="14265000" cy="146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eriod"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Define solubility. 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eriod"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the different factors that can affect solubility.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eriod"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Suggest why more solute can be dissolved in water than ethanol.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679950" y="2497700"/>
            <a:ext cx="16928100" cy="4240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Solubility is the m____ of s_____ that will dissolve in ____cm</a:t>
            </a:r>
            <a:r>
              <a:rPr baseline="30000"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of water.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One factor that can affect solubility is…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This is because…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Another factor that can affect solubility is…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This is because…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More solute can be dissolved in water and ethanol because...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