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434CA8B-FE22-4F5C-B01F-AE78DC5FA1DF}">
  <a:tblStyle styleId="{5434CA8B-FE22-4F5C-B01F-AE78DC5FA1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ca89055b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ca89055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ca33e9d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ca33e9d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ca89055b2_0_4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ca89055b2_0_4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a89055b2_0_5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ca89055b2_0_5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Discuss that the conclusion can go either way, but must be justified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Selective breeding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9" name="Google Shape;89;p16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Biology - Key Stage 4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6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Gibbs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17344700" y="8738100"/>
            <a:ext cx="943200" cy="154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7"/>
          <p:cNvSpPr txBox="1"/>
          <p:nvPr/>
        </p:nvSpPr>
        <p:spPr>
          <a:xfrm>
            <a:off x="563000" y="1378600"/>
            <a:ext cx="15430500" cy="22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Selective breeding is when humans _____________________________________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</a:t>
            </a:r>
            <a:endParaRPr b="1"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1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4" name="Google Shape;104;p18"/>
          <p:cNvGraphicFramePr/>
          <p:nvPr/>
        </p:nvGraphicFramePr>
        <p:xfrm>
          <a:off x="443650" y="3775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{5434CA8B-FE22-4F5C-B01F-AE78DC5FA1DF}</a:tableStyleId>
              </a:tblPr>
              <a:tblGrid>
                <a:gridCol w="7441025"/>
                <a:gridCol w="9987200"/>
              </a:tblGrid>
              <a:tr h="156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Parents with desired characteristics are chosen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94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are bred together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Offspring with desired characteristics are bred together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Repeated over many generations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18"/>
          <p:cNvSpPr txBox="1"/>
          <p:nvPr>
            <p:ph type="title"/>
          </p:nvPr>
        </p:nvSpPr>
        <p:spPr>
          <a:xfrm>
            <a:off x="443650" y="80237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Explain how a gardener could carry out selective breeding to ensure their roses produced large, pink flowers</a:t>
            </a:r>
            <a:endParaRPr/>
          </a:p>
        </p:txBody>
      </p:sp>
      <p:grpSp>
        <p:nvGrpSpPr>
          <p:cNvPr id="106" name="Google Shape;106;p18"/>
          <p:cNvGrpSpPr/>
          <p:nvPr/>
        </p:nvGrpSpPr>
        <p:grpSpPr>
          <a:xfrm>
            <a:off x="16474607" y="295344"/>
            <a:ext cx="1258305" cy="1975297"/>
            <a:chOff x="3258050" y="2365375"/>
            <a:chExt cx="1121284" cy="1975297"/>
          </a:xfrm>
        </p:grpSpPr>
        <p:pic>
          <p:nvPicPr>
            <p:cNvPr id="107" name="Google Shape;107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71500" y="2365375"/>
              <a:ext cx="1094400" cy="1421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08" name="Google Shape;108;p18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3258050" y="3710986"/>
              <a:ext cx="1121284" cy="62968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4" name="Google Shape;114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9"/>
          <p:cNvSpPr txBox="1"/>
          <p:nvPr>
            <p:ph type="title"/>
          </p:nvPr>
        </p:nvSpPr>
        <p:spPr>
          <a:xfrm>
            <a:off x="841750" y="890050"/>
            <a:ext cx="13201200" cy="897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Exam-style question</a:t>
            </a: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742650" y="2199450"/>
            <a:ext cx="16762800" cy="8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 farmer has selectively bred her wheat crops to be resistant to drought.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farmer has noticed that some of her crops have stunted growth.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Evaluate the use of selectively breeding wheat to be drought-resistant. </a:t>
            </a: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(6)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742650" y="4469750"/>
            <a:ext cx="16475700" cy="8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u="sn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Hint:</a:t>
            </a:r>
            <a:endParaRPr sz="3500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Advantages: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Disadvantages: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Justified Conclusion: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8" name="Google Shape;118;p19"/>
          <p:cNvGrpSpPr/>
          <p:nvPr/>
        </p:nvGrpSpPr>
        <p:grpSpPr>
          <a:xfrm>
            <a:off x="16740863" y="166408"/>
            <a:ext cx="1258179" cy="1974599"/>
            <a:chOff x="1177672" y="4392800"/>
            <a:chExt cx="1324399" cy="2193024"/>
          </a:xfrm>
        </p:grpSpPr>
        <p:pic>
          <p:nvPicPr>
            <p:cNvPr id="119" name="Google Shape;119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77672" y="4392800"/>
              <a:ext cx="1324399" cy="16903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20" name="Google Shape;120;p19"/>
            <p:cNvPicPr preferRelativeResize="0"/>
            <p:nvPr/>
          </p:nvPicPr>
          <p:blipFill rotWithShape="1">
            <a:blip r:embed="rId4">
              <a:alphaModFix/>
            </a:blip>
            <a:srcRect b="-1927" l="0" r="0" t="84686"/>
            <a:stretch/>
          </p:blipFill>
          <p:spPr>
            <a:xfrm>
              <a:off x="1249738" y="6225833"/>
              <a:ext cx="1180275" cy="35999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