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EC398F-9397-4FE0-B29C-87C9215BD29D}">
  <a:tblStyle styleId="{25EC398F-9397-4FE0-B29C-87C9215BD2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3" name="Google Shape;23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1527335" y="1172492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>
                <a:solidFill>
                  <a:srgbClr val="4B3241"/>
                </a:solidFill>
              </a:rPr>
              <a:t>Mathematics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35" name="Google Shape;35;p8"/>
          <p:cNvSpPr txBox="1"/>
          <p:nvPr>
            <p:ph idx="4294967295" type="ctrTitle"/>
          </p:nvPr>
        </p:nvSpPr>
        <p:spPr>
          <a:xfrm>
            <a:off x="1508760" y="2815590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Gabriel’s problem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8"/>
          <p:cNvSpPr txBox="1"/>
          <p:nvPr>
            <p:ph idx="4294967295" type="subTitle"/>
          </p:nvPr>
        </p:nvSpPr>
        <p:spPr>
          <a:xfrm>
            <a:off x="1527335" y="7143750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7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4" name="Google Shape;104;p17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05" name="Google Shape;105;p17"/>
          <p:cNvGraphicFramePr/>
          <p:nvPr/>
        </p:nvGraphicFramePr>
        <p:xfrm>
          <a:off x="9373870" y="229362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919925"/>
                <a:gridCol w="1919925"/>
                <a:gridCol w="1919925"/>
                <a:gridCol w="1919925"/>
              </a:tblGrid>
              <a:tr h="140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162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8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0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5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4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0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84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96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106" name="Google Shape;106;p17"/>
          <p:cNvSpPr txBox="1"/>
          <p:nvPr/>
        </p:nvSpPr>
        <p:spPr>
          <a:xfrm>
            <a:off x="1082040" y="2346960"/>
            <a:ext cx="6111240" cy="37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Again, 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8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12" name="Google Shape;112;p18"/>
          <p:cNvGraphicFramePr/>
          <p:nvPr/>
        </p:nvGraphicFramePr>
        <p:xfrm>
          <a:off x="9235440" y="221598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851350"/>
                <a:gridCol w="1851350"/>
                <a:gridCol w="1851350"/>
                <a:gridCol w="1851350"/>
              </a:tblGrid>
              <a:tr h="134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2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3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4 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1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5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1 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8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4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6 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7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9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4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113" name="Google Shape;113;p18"/>
          <p:cNvSpPr txBox="1"/>
          <p:nvPr/>
        </p:nvSpPr>
        <p:spPr>
          <a:xfrm>
            <a:off x="1036320" y="2133600"/>
            <a:ext cx="7132320" cy="37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Again, 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159021" y="5524032"/>
            <a:ext cx="1610393" cy="3495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3002280" y="5161149"/>
            <a:ext cx="4450200" cy="1962000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where the 5 goes by thinking about which numbers 5 is a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factor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" name="Google Shape;42;p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43" name="Google Shape;43;p9"/>
          <p:cNvGraphicFramePr/>
          <p:nvPr/>
        </p:nvGraphicFramePr>
        <p:xfrm>
          <a:off x="8291830" y="256095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961825"/>
                <a:gridCol w="1961825"/>
                <a:gridCol w="1961825"/>
                <a:gridCol w="1961825"/>
              </a:tblGrid>
              <a:tr h="122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144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3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2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2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2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44" name="Google Shape;44;p9"/>
          <p:cNvSpPr txBox="1"/>
          <p:nvPr/>
        </p:nvSpPr>
        <p:spPr>
          <a:xfrm>
            <a:off x="1082040" y="2346960"/>
            <a:ext cx="6111240" cy="528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example, 6 x 8 x 3 = 144.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blue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50" name="Google Shape;50;p10"/>
          <p:cNvGraphicFramePr/>
          <p:nvPr/>
        </p:nvGraphicFramePr>
        <p:xfrm>
          <a:off x="9144000" y="241556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950400"/>
                <a:gridCol w="1950400"/>
                <a:gridCol w="1950400"/>
                <a:gridCol w="1950400"/>
              </a:tblGrid>
              <a:tr h="130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4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336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0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0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</a:tbl>
          </a:graphicData>
        </a:graphic>
      </p:graphicFrame>
      <p:sp>
        <p:nvSpPr>
          <p:cNvPr id="51" name="Google Shape;51;p10"/>
          <p:cNvSpPr txBox="1"/>
          <p:nvPr/>
        </p:nvSpPr>
        <p:spPr>
          <a:xfrm>
            <a:off x="1082040" y="2346960"/>
            <a:ext cx="6111240" cy="37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Again, 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853440" y="5637261"/>
            <a:ext cx="1813918" cy="362782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/>
          <p:nvPr/>
        </p:nvSpPr>
        <p:spPr>
          <a:xfrm>
            <a:off x="2956561" y="5629651"/>
            <a:ext cx="4511100" cy="1323300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will need to use division as well as multiplication here...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" name="Google Shape;59;p1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60" name="Google Shape;60;p11"/>
          <p:cNvGraphicFramePr/>
          <p:nvPr/>
        </p:nvGraphicFramePr>
        <p:xfrm>
          <a:off x="9373870" y="229362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919925"/>
                <a:gridCol w="1919925"/>
                <a:gridCol w="1919925"/>
                <a:gridCol w="1919925"/>
              </a:tblGrid>
              <a:tr h="140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162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8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0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0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96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61" name="Google Shape;61;p11"/>
          <p:cNvSpPr txBox="1"/>
          <p:nvPr/>
        </p:nvSpPr>
        <p:spPr>
          <a:xfrm>
            <a:off x="1082040" y="2346960"/>
            <a:ext cx="6111240" cy="37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Again, 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1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67" name="Google Shape;67;p12"/>
          <p:cNvGraphicFramePr/>
          <p:nvPr/>
        </p:nvGraphicFramePr>
        <p:xfrm>
          <a:off x="9235440" y="221598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851350"/>
                <a:gridCol w="1851350"/>
                <a:gridCol w="1851350"/>
                <a:gridCol w="1851350"/>
              </a:tblGrid>
              <a:tr h="134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41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4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4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68" name="Google Shape;68;p12"/>
          <p:cNvSpPr txBox="1"/>
          <p:nvPr/>
        </p:nvSpPr>
        <p:spPr>
          <a:xfrm>
            <a:off x="1036320" y="2133600"/>
            <a:ext cx="7132320" cy="37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Again, 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 b="49777" l="10363" r="67008" t="15492"/>
          <a:stretch/>
        </p:blipFill>
        <p:spPr>
          <a:xfrm>
            <a:off x="1159021" y="5295432"/>
            <a:ext cx="1610393" cy="34955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/>
          <p:nvPr/>
        </p:nvSpPr>
        <p:spPr>
          <a:xfrm>
            <a:off x="3078480" y="5084949"/>
            <a:ext cx="4450200" cy="1962000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know where the 5 goes by thinking about which numbers 5 is a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factor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8459" y="758185"/>
            <a:ext cx="9299575" cy="808101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795590" y="1524870"/>
            <a:ext cx="7056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(Additional questions)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1118880" y="167772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Answers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5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" name="Google Shape;87;p15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88" name="Google Shape;88;p15"/>
          <p:cNvGraphicFramePr/>
          <p:nvPr/>
        </p:nvGraphicFramePr>
        <p:xfrm>
          <a:off x="8291830" y="256095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961825"/>
                <a:gridCol w="1961825"/>
                <a:gridCol w="1961825"/>
                <a:gridCol w="1961825"/>
              </a:tblGrid>
              <a:tr h="122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3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/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2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/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2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84</a:t>
                      </a:r>
                      <a:endParaRPr/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/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/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89" name="Google Shape;89;p15"/>
          <p:cNvSpPr txBox="1"/>
          <p:nvPr/>
        </p:nvSpPr>
        <p:spPr>
          <a:xfrm>
            <a:off x="1082040" y="2346960"/>
            <a:ext cx="6111240" cy="528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example, 6 x 8 x 3 = 144.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blue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6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95" name="Google Shape;95;p16"/>
          <p:cNvGraphicFramePr/>
          <p:nvPr/>
        </p:nvGraphicFramePr>
        <p:xfrm>
          <a:off x="9144000" y="241556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{25EC398F-9397-4FE0-B29C-87C9215BD29D}</a:tableStyleId>
              </a:tblPr>
              <a:tblGrid>
                <a:gridCol w="1950400"/>
                <a:gridCol w="1950400"/>
                <a:gridCol w="1950400"/>
                <a:gridCol w="1950400"/>
              </a:tblGrid>
              <a:tr h="130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24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336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0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  <a:tr h="130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r>
                        <a:rPr lang="en-GB" sz="4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270</a:t>
                      </a:r>
                      <a:endParaRPr sz="4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4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68575" marL="68575" anchor="ctr">
                    <a:solidFill>
                      <a:srgbClr val="D9F3F8"/>
                    </a:solidFill>
                  </a:tcPr>
                </a:tc>
              </a:tr>
            </a:tbl>
          </a:graphicData>
        </a:graphic>
      </p:graphicFrame>
      <p:sp>
        <p:nvSpPr>
          <p:cNvPr id="96" name="Google Shape;96;p16"/>
          <p:cNvSpPr txBox="1"/>
          <p:nvPr/>
        </p:nvSpPr>
        <p:spPr>
          <a:xfrm>
            <a:off x="1082040" y="2346960"/>
            <a:ext cx="6111240" cy="37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Again, each blue box is the product of the 3 numbers in that row or column.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other boxes.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853440" y="5561061"/>
            <a:ext cx="1813918" cy="362782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2727961" y="5629651"/>
            <a:ext cx="4511100" cy="1323300"/>
          </a:xfrm>
          <a:prstGeom prst="wedgeRoundRectCallout">
            <a:avLst>
              <a:gd fmla="val -39470" name="adj1"/>
              <a:gd fmla="val 666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will need to use division as well as multiplication here...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