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8c7fc8ba7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g8c7fc8ba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12" Type="http://schemas.openxmlformats.org/officeDocument/2006/relationships/image" Target="../media/image14.jp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4294967295" type="ctrTitle"/>
          </p:nvPr>
        </p:nvSpPr>
        <p:spPr>
          <a:xfrm>
            <a:off x="917950" y="2876300"/>
            <a:ext cx="164520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6000">
                <a:solidFill>
                  <a:schemeClr val="dk2"/>
                </a:solidFill>
              </a:rPr>
              <a:t>Solving linear simultaneous equations graphically</a:t>
            </a:r>
            <a:br>
              <a:rPr lang="en-GB" sz="6000">
                <a:solidFill>
                  <a:schemeClr val="dk2"/>
                </a:solidFill>
              </a:rPr>
            </a:br>
            <a:r>
              <a:rPr b="0" lang="en-GB" sz="6000">
                <a:solidFill>
                  <a:schemeClr val="dk2"/>
                </a:solidFill>
              </a:rPr>
              <a:t>Equivalent Equations</a:t>
            </a:r>
            <a:endParaRPr b="0" sz="6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</a:rPr>
              <a:t>Independent Task</a:t>
            </a:r>
            <a:endParaRPr b="0" sz="6000">
              <a:solidFill>
                <a:srgbClr val="4B3241"/>
              </a:solidFill>
            </a:endParaRPr>
          </a:p>
        </p:txBody>
      </p:sp>
      <p:sp>
        <p:nvSpPr>
          <p:cNvPr id="30" name="Google Shape;30;p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" name="Google Shape;38;p7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" name="Google Shape;39;p7"/>
          <p:cNvSpPr/>
          <p:nvPr/>
        </p:nvSpPr>
        <p:spPr>
          <a:xfrm>
            <a:off x="5002823" y="3200401"/>
            <a:ext cx="4114800" cy="211015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double my number, subtract 12 and get 11</a:t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13484469" y="3200401"/>
            <a:ext cx="4114800" cy="211015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quadruple my number, subtract 24 and get 22</a:t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762000" y="3200401"/>
            <a:ext cx="4114800" cy="211015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triple my number, subtract 12 and get 11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9243646" y="3200401"/>
            <a:ext cx="4114800" cy="211015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multiply my number by 6, subtract 24 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get 22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920262" y="2022232"/>
            <a:ext cx="141263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or different about the statements below?</a:t>
            </a:r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4155623" y="5809466"/>
            <a:ext cx="1592963" cy="318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 b="49777" l="10363" r="67008" t="15492"/>
          <a:stretch/>
        </p:blipFill>
        <p:spPr>
          <a:xfrm>
            <a:off x="1039522" y="5760317"/>
            <a:ext cx="1404924" cy="30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5">
            <a:alphaModFix/>
          </a:blip>
          <a:srcRect b="10826" l="70086" r="7285" t="54444"/>
          <a:stretch/>
        </p:blipFill>
        <p:spPr>
          <a:xfrm>
            <a:off x="9817826" y="5675082"/>
            <a:ext cx="1404924" cy="304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7"/>
          <p:cNvGrpSpPr/>
          <p:nvPr/>
        </p:nvGrpSpPr>
        <p:grpSpPr>
          <a:xfrm>
            <a:off x="5286573" y="5809466"/>
            <a:ext cx="1479526" cy="2959050"/>
            <a:chOff x="2476076" y="1815215"/>
            <a:chExt cx="1155547" cy="2311092"/>
          </a:xfrm>
        </p:grpSpPr>
        <p:pic>
          <p:nvPicPr>
            <p:cNvPr id="48" name="Google Shape;48;p7"/>
            <p:cNvPicPr preferRelativeResize="0"/>
            <p:nvPr/>
          </p:nvPicPr>
          <p:blipFill rotWithShape="1">
            <a:blip r:embed="rId6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7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/>
        </p:nvSpPr>
        <p:spPr>
          <a:xfrm>
            <a:off x="940576" y="915193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701152" y="48420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488222" y="1678494"/>
            <a:ext cx="14126308" cy="74299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4" r="0" t="-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704928" y="2998033"/>
            <a:ext cx="2176959" cy="854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4x – 2 = 5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8889558" y="2743201"/>
            <a:ext cx="2176959" cy="854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8x – 4 = 10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6217048" y="3425252"/>
            <a:ext cx="2176959" cy="854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3x – 1 = 5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3600411" y="2729661"/>
            <a:ext cx="2176959" cy="854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6x – 1 = 9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1066517" y="3791702"/>
            <a:ext cx="2176959" cy="854439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13563088" y="2743201"/>
            <a:ext cx="2176959" cy="854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3x – 1 = 16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837623" y="1774299"/>
            <a:ext cx="14126308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ways can you use then number cards to make Zaki and Binh have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equivalent equations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13928491" y="4349000"/>
            <a:ext cx="2194562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/>
          <p:nvPr/>
        </p:nvSpPr>
        <p:spPr>
          <a:xfrm>
            <a:off x="4274146" y="4973188"/>
            <a:ext cx="4401734" cy="2623367"/>
          </a:xfrm>
          <a:prstGeom prst="wedgeRoundRectCallout">
            <a:avLst>
              <a:gd fmla="val -65364" name="adj1"/>
              <a:gd fmla="val -20768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5626681" y="6041035"/>
            <a:ext cx="501287" cy="502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9144000" y="4988953"/>
            <a:ext cx="4401734" cy="2607602"/>
          </a:xfrm>
          <a:prstGeom prst="wedgeRoundRectCallout">
            <a:avLst>
              <a:gd fmla="val 63934" name="adj1"/>
              <a:gd fmla="val -28503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11578125" y="6041034"/>
            <a:ext cx="501287" cy="502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6993895" y="3738508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6005492" y="3738508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982298" y="3738508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970701" y="3738508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9959104" y="3738508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0947507" y="3738508"/>
            <a:ext cx="772515" cy="71483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7287835" y="6041034"/>
            <a:ext cx="501287" cy="502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9735700" y="6041034"/>
            <a:ext cx="501287" cy="502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12">
            <a:alphaModFix/>
          </a:blip>
          <a:srcRect b="50413" l="69997" r="7373" t="14857"/>
          <a:stretch/>
        </p:blipFill>
        <p:spPr>
          <a:xfrm>
            <a:off x="1518031" y="4113673"/>
            <a:ext cx="2194562" cy="476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