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8" r:id="rId3"/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c94d54b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c94d54b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dd7239f4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8dd7239f4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c91216e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8c91216e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c922a83f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8c922a83f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7" name="Google Shape;87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0" cy="25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/>
        </p:nvSpPr>
        <p:spPr>
          <a:xfrm>
            <a:off x="830857" y="770705"/>
            <a:ext cx="36249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92" name="Google Shape;92;p17"/>
          <p:cNvSpPr txBox="1"/>
          <p:nvPr/>
        </p:nvSpPr>
        <p:spPr>
          <a:xfrm>
            <a:off x="830857" y="9487267"/>
            <a:ext cx="812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Connec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830857" y="770705"/>
            <a:ext cx="36249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830857" y="9487267"/>
            <a:ext cx="812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Independent tas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830857" y="770705"/>
            <a:ext cx="65025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830857" y="9487267"/>
            <a:ext cx="812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Explor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/>
        </p:nvSpPr>
        <p:spPr>
          <a:xfrm>
            <a:off x="830857" y="770705"/>
            <a:ext cx="65025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101" name="Google Shape;101;p20"/>
          <p:cNvSpPr txBox="1"/>
          <p:nvPr/>
        </p:nvSpPr>
        <p:spPr>
          <a:xfrm>
            <a:off x="830857" y="9487267"/>
            <a:ext cx="812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105" name="Google Shape;105;p2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4" type="tx">
  <p:cSld name="TITLE_AND_BOD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0" Type="http://schemas.openxmlformats.org/officeDocument/2006/relationships/theme" Target="../theme/theme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15" name="Google Shape;115;p23"/>
          <p:cNvSpPr txBox="1"/>
          <p:nvPr/>
        </p:nvSpPr>
        <p:spPr>
          <a:xfrm>
            <a:off x="1111000" y="2755150"/>
            <a:ext cx="16452000" cy="4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4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Representing simultaneous equations graphically (1)</a:t>
            </a:r>
            <a:endParaRPr sz="44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23"/>
          <p:cNvSpPr txBox="1"/>
          <p:nvPr/>
        </p:nvSpPr>
        <p:spPr>
          <a:xfrm>
            <a:off x="1070350" y="1042450"/>
            <a:ext cx="16452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Mathematics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23"/>
          <p:cNvSpPr txBox="1"/>
          <p:nvPr/>
        </p:nvSpPr>
        <p:spPr>
          <a:xfrm>
            <a:off x="1070350" y="8612900"/>
            <a:ext cx="33798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Ms Jones</a:t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4"/>
          <p:cNvPicPr preferRelativeResize="0"/>
          <p:nvPr/>
        </p:nvPicPr>
        <p:blipFill rotWithShape="1">
          <a:blip r:embed="rId3">
            <a:alphaModFix/>
          </a:blip>
          <a:srcRect b="65777" l="27532" r="49838" t="2223"/>
          <a:stretch/>
        </p:blipFill>
        <p:spPr>
          <a:xfrm>
            <a:off x="1364087" y="6017456"/>
            <a:ext cx="2194563" cy="438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4"/>
          <p:cNvPicPr preferRelativeResize="0"/>
          <p:nvPr/>
        </p:nvPicPr>
        <p:blipFill rotWithShape="1">
          <a:blip r:embed="rId4">
            <a:alphaModFix/>
          </a:blip>
          <a:srcRect b="10828" l="70086" r="7284" t="54441"/>
          <a:stretch/>
        </p:blipFill>
        <p:spPr>
          <a:xfrm>
            <a:off x="14729352" y="6017456"/>
            <a:ext cx="2194563" cy="476358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4"/>
          <p:cNvSpPr txBox="1"/>
          <p:nvPr/>
        </p:nvSpPr>
        <p:spPr>
          <a:xfrm>
            <a:off x="362960" y="2200309"/>
            <a:ext cx="143664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Write an equation to match each of the student’s statements.</a:t>
            </a:r>
            <a:endParaRPr/>
          </a:p>
        </p:txBody>
      </p:sp>
      <p:sp>
        <p:nvSpPr>
          <p:cNvPr id="125" name="Google Shape;125;p24"/>
          <p:cNvSpPr/>
          <p:nvPr/>
        </p:nvSpPr>
        <p:spPr>
          <a:xfrm>
            <a:off x="3558649" y="3945151"/>
            <a:ext cx="5310600" cy="1885200"/>
          </a:xfrm>
          <a:prstGeom prst="wedgeRoundRectCallout">
            <a:avLst>
              <a:gd fmla="val -37720" name="adj1"/>
              <a:gd fmla="val 69963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I’m thinking of two numbers that have a sum of 10.</a:t>
            </a:r>
            <a:endParaRPr/>
          </a:p>
        </p:txBody>
      </p:sp>
      <p:sp>
        <p:nvSpPr>
          <p:cNvPr id="126" name="Google Shape;126;p24"/>
          <p:cNvSpPr/>
          <p:nvPr/>
        </p:nvSpPr>
        <p:spPr>
          <a:xfrm>
            <a:off x="9654432" y="3945150"/>
            <a:ext cx="5310600" cy="1885200"/>
          </a:xfrm>
          <a:prstGeom prst="wedgeRoundRectCallout">
            <a:avLst>
              <a:gd fmla="val 40095" name="adj1"/>
              <a:gd fmla="val 77426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I’m thinking of two numbers. I triple the first and add it to the second to get 15.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/>
        </p:nvSpPr>
        <p:spPr>
          <a:xfrm>
            <a:off x="498450" y="1584750"/>
            <a:ext cx="10533900" cy="6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lphaLcParenR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Write an equation to match each of the student’s statements. 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lphaLcParenR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Represent those equations on a graph.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lphaLcParenR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values of x and y are true for both statements?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What values of x and y are true for both statements?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2" name="Google Shape;13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57750" y="2698725"/>
            <a:ext cx="6312300" cy="6222900"/>
          </a:xfrm>
          <a:prstGeom prst="roundRect">
            <a:avLst>
              <a:gd fmla="val 0" name="adj"/>
            </a:avLst>
          </a:prstGeom>
          <a:noFill/>
          <a:ln cap="flat" cmpd="sng" w="28575">
            <a:solidFill>
              <a:srgbClr val="00823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3" name="Google Shape;133;p25"/>
          <p:cNvPicPr preferRelativeResize="0"/>
          <p:nvPr/>
        </p:nvPicPr>
        <p:blipFill rotWithShape="1">
          <a:blip r:embed="rId4">
            <a:alphaModFix/>
          </a:blip>
          <a:srcRect b="65777" l="27532" r="49838" t="2223"/>
          <a:stretch/>
        </p:blipFill>
        <p:spPr>
          <a:xfrm>
            <a:off x="1251624" y="1449676"/>
            <a:ext cx="1115899" cy="223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 rotWithShape="1">
          <a:blip r:embed="rId5">
            <a:alphaModFix/>
          </a:blip>
          <a:srcRect b="10828" l="70086" r="7284" t="54441"/>
          <a:stretch/>
        </p:blipFill>
        <p:spPr>
          <a:xfrm>
            <a:off x="10512297" y="1343523"/>
            <a:ext cx="1115899" cy="242222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5"/>
          <p:cNvSpPr/>
          <p:nvPr/>
        </p:nvSpPr>
        <p:spPr>
          <a:xfrm>
            <a:off x="2367519" y="1686376"/>
            <a:ext cx="3508500" cy="1245600"/>
          </a:xfrm>
          <a:prstGeom prst="wedgeRoundRectCallout">
            <a:avLst>
              <a:gd fmla="val -56706" name="adj1"/>
              <a:gd fmla="val -11456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I’m thinking of two numbers that have a sum of </a:t>
            </a:r>
            <a:r>
              <a:rPr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600"/>
          </a:p>
        </p:txBody>
      </p:sp>
      <p:sp>
        <p:nvSpPr>
          <p:cNvPr id="136" name="Google Shape;136;p25"/>
          <p:cNvSpPr/>
          <p:nvPr/>
        </p:nvSpPr>
        <p:spPr>
          <a:xfrm>
            <a:off x="6434051" y="1343525"/>
            <a:ext cx="3878400" cy="1588500"/>
          </a:xfrm>
          <a:prstGeom prst="wedgeRoundRectCallout">
            <a:avLst>
              <a:gd fmla="val 57542" name="adj1"/>
              <a:gd fmla="val -8790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I’m thinking of two numbers. I </a:t>
            </a:r>
            <a:r>
              <a:rPr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double</a:t>
            </a: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the first and add it to the second to get </a:t>
            </a:r>
            <a:r>
              <a:rPr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/>
          </a:p>
        </p:txBody>
      </p:sp>
      <p:pic>
        <p:nvPicPr>
          <p:cNvPr id="137" name="Google Shape;137;p25"/>
          <p:cNvPicPr preferRelativeResize="0"/>
          <p:nvPr/>
        </p:nvPicPr>
        <p:blipFill rotWithShape="1">
          <a:blip r:embed="rId4">
            <a:alphaModFix/>
          </a:blip>
          <a:srcRect b="65777" l="27532" r="49838" t="2223"/>
          <a:stretch/>
        </p:blipFill>
        <p:spPr>
          <a:xfrm>
            <a:off x="693274" y="6519826"/>
            <a:ext cx="1115899" cy="223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/>
          <p:cNvPicPr preferRelativeResize="0"/>
          <p:nvPr/>
        </p:nvPicPr>
        <p:blipFill rotWithShape="1">
          <a:blip r:embed="rId5">
            <a:alphaModFix/>
          </a:blip>
          <a:srcRect b="10828" l="70086" r="7284" t="54441"/>
          <a:stretch/>
        </p:blipFill>
        <p:spPr>
          <a:xfrm>
            <a:off x="9916547" y="6424611"/>
            <a:ext cx="1115899" cy="242222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/>
          <p:nvPr/>
        </p:nvSpPr>
        <p:spPr>
          <a:xfrm>
            <a:off x="1809169" y="6926151"/>
            <a:ext cx="3508500" cy="1245600"/>
          </a:xfrm>
          <a:prstGeom prst="wedgeRoundRectCallout">
            <a:avLst>
              <a:gd fmla="val -55719" name="adj1"/>
              <a:gd fmla="val -25540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I’m thinking of two numbers that have a </a:t>
            </a:r>
            <a:r>
              <a:rPr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difference</a:t>
            </a: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of </a:t>
            </a:r>
            <a:r>
              <a:rPr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600"/>
          </a:p>
        </p:txBody>
      </p:sp>
      <p:sp>
        <p:nvSpPr>
          <p:cNvPr id="140" name="Google Shape;140;p25"/>
          <p:cNvSpPr/>
          <p:nvPr/>
        </p:nvSpPr>
        <p:spPr>
          <a:xfrm>
            <a:off x="5677914" y="6841475"/>
            <a:ext cx="3878400" cy="1588500"/>
          </a:xfrm>
          <a:prstGeom prst="wedgeRoundRectCallout">
            <a:avLst>
              <a:gd fmla="val 62440" name="adj1"/>
              <a:gd fmla="val -37885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I’m thinking of two numbers. I </a:t>
            </a:r>
            <a:r>
              <a:rPr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double</a:t>
            </a: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the first and add it to the second to get </a:t>
            </a:r>
            <a:r>
              <a:rPr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/>
        </p:nvSpPr>
        <p:spPr>
          <a:xfrm>
            <a:off x="896816" y="2110155"/>
            <a:ext cx="120918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Create similar “think of a number problems” and solve graphically </a:t>
            </a: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 rotWithShape="1">
          <a:blip r:embed="rId3">
            <a:alphaModFix/>
          </a:blip>
          <a:srcRect b="65777" l="27532" r="49838" t="2223"/>
          <a:stretch/>
        </p:blipFill>
        <p:spPr>
          <a:xfrm>
            <a:off x="1364087" y="6017456"/>
            <a:ext cx="2194563" cy="438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6"/>
          <p:cNvPicPr preferRelativeResize="0"/>
          <p:nvPr/>
        </p:nvPicPr>
        <p:blipFill rotWithShape="1">
          <a:blip r:embed="rId4">
            <a:alphaModFix/>
          </a:blip>
          <a:srcRect b="10828" l="70086" r="7284" t="54441"/>
          <a:stretch/>
        </p:blipFill>
        <p:spPr>
          <a:xfrm>
            <a:off x="14729352" y="6017456"/>
            <a:ext cx="2194563" cy="476358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6"/>
          <p:cNvSpPr/>
          <p:nvPr/>
        </p:nvSpPr>
        <p:spPr>
          <a:xfrm>
            <a:off x="3558649" y="3945151"/>
            <a:ext cx="5310600" cy="1885200"/>
          </a:xfrm>
          <a:prstGeom prst="wedgeRoundRectCallout">
            <a:avLst>
              <a:gd fmla="val -37720" name="adj1"/>
              <a:gd fmla="val 69963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I’m thinking of two numbers that have a sum of ___.</a:t>
            </a:r>
            <a:endParaRPr/>
          </a:p>
        </p:txBody>
      </p:sp>
      <p:sp>
        <p:nvSpPr>
          <p:cNvPr id="149" name="Google Shape;149;p26"/>
          <p:cNvSpPr/>
          <p:nvPr/>
        </p:nvSpPr>
        <p:spPr>
          <a:xfrm>
            <a:off x="9654432" y="3945150"/>
            <a:ext cx="5310600" cy="1885200"/>
          </a:xfrm>
          <a:prstGeom prst="wedgeRoundRectCallout">
            <a:avLst>
              <a:gd fmla="val 40095" name="adj1"/>
              <a:gd fmla="val 77426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I’m thinking of two numbers. I ____ the first and add it to the second to get ____.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