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B901A1-AD9D-4433-A8C8-8A5FDB922EC5}">
  <a:tblStyle styleId="{29B901A1-AD9D-4433-A8C8-8A5FDB922E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3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2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c794a1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c794a1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 seconds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Hello everyone! My name is Mr Johnston and I am here to teach you about Charles Dickens’ amazing novel - Oliver Twist.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one of my favorite stories. This story follows a young Victorian orphan called Oliver Twist through his adventures in Victorian England. It is a tale  full of adventure, full of danger, full of crazy characters. It’s really exciting, and at, times very scary. So I hope that you learn to love this story just as much as I do! Let’s begin. In this lesson, I’m going to introduce you to the author - Charles Dickens, and the novel’s main character - Oliver Twist.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ec7c3b8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ec7c3b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ec87ab7f5_0_9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8ec87ab7f5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4" name="Google Shape;154;p3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idx="4294967295" type="ctrTitle"/>
          </p:nvPr>
        </p:nvSpPr>
        <p:spPr>
          <a:xfrm>
            <a:off x="273475" y="1573700"/>
            <a:ext cx="6555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Nancy Alerts Rose to the Plans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39"/>
          <p:cNvSpPr txBox="1"/>
          <p:nvPr>
            <p:ph idx="4294967295" type="subTitle"/>
          </p:nvPr>
        </p:nvSpPr>
        <p:spPr>
          <a:xfrm>
            <a:off x="273463" y="445025"/>
            <a:ext cx="8226000" cy="106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1: </a:t>
            </a:r>
            <a:r>
              <a:rPr lang="en-GB">
                <a:solidFill>
                  <a:schemeClr val="dk2"/>
                </a:solidFill>
              </a:rPr>
              <a:t>Oliver and the Consequences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Mr Arscott</a:t>
            </a:r>
            <a:endParaRPr/>
          </a:p>
        </p:txBody>
      </p:sp>
      <p:sp>
        <p:nvSpPr>
          <p:cNvPr id="198" name="Google Shape;198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Johnston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/>
        </p:nvSpPr>
        <p:spPr>
          <a:xfrm>
            <a:off x="330825" y="228425"/>
            <a:ext cx="4536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sentences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330825" y="908950"/>
            <a:ext cx="7590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AutoNum type="arabicPeriod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Earlier in the novel, Nancy seemed to be a villain because…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AutoNum type="arabicPeriod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Nancy is filled with shame for…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AutoNum type="arabicPeriod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clear that there is still some goodness left in Nancy because…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AutoNum type="arabicPeriod"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Nancy is ultimately a victim because...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5" name="Google Shape;205;p40"/>
          <p:cNvGraphicFramePr/>
          <p:nvPr/>
        </p:nvGraphicFramePr>
        <p:xfrm>
          <a:off x="1657925" y="345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{29B901A1-AD9D-4433-A8C8-8A5FDB922EC5}</a:tableStyleId>
              </a:tblPr>
              <a:tblGrid>
                <a:gridCol w="1871500"/>
                <a:gridCol w="1973300"/>
                <a:gridCol w="1983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Kidnapping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Risks her life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Poverty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Crime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Sacrifice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Abusive relationship</a:t>
                      </a:r>
                      <a:endParaRPr b="1" sz="1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/>
          <p:nvPr/>
        </p:nvSpPr>
        <p:spPr>
          <a:xfrm>
            <a:off x="286575" y="555200"/>
            <a:ext cx="8692200" cy="188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Extension Task</a:t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‘Does Dickens present Nancy as a villain or a victim?’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Write a paragraph/essay on the question above.</a:t>
            </a:r>
            <a:endParaRPr sz="21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