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0287000" cx="18288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1454C22-5318-45D4-8531-B790C5A09B50}">
  <a:tblStyle styleId="{61454C22-5318-45D4-8531-B790C5A09B5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ea6e2f4a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ea6e2f4a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673100" rtl="0" algn="l">
              <a:lnSpc>
                <a:spcPct val="16667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d43a33a81_0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d43a33a81_0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d43a33a81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d43a33a8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d43a33a8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d43a33a8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d43a33a81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d43a33a81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d43a33a81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d43a33a81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d43a33a81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d43a33a81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d43a33a81_0_3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d43a33a81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d43a33a81_0_3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d43a33a81_0_3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d43a33a81_0_3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d43a33a81_0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Can I plan an essay about Hinduism?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Lesson 8 of 10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3775275"/>
            <a:ext cx="16452000" cy="506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Religious Education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7" name="Google Shape;157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58" name="Google Shape;158;p23"/>
          <p:cNvGraphicFramePr/>
          <p:nvPr/>
        </p:nvGraphicFramePr>
        <p:xfrm>
          <a:off x="1938100" y="1089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{61454C22-5318-45D4-8531-B790C5A09B50}</a:tableStyleId>
              </a:tblPr>
              <a:tblGrid>
                <a:gridCol w="2585450"/>
                <a:gridCol w="7752625"/>
                <a:gridCol w="5598925"/>
              </a:tblGrid>
              <a:tr h="918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Key Information</a:t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Key Vocabulary</a:t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9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4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485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4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5481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Paragraph 6</a:t>
                      </a:r>
                      <a:endParaRPr b="1" sz="3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/>
                        <a:t>What are some of the other important Holy texts of Hinduism?</a:t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9" name="Google Shape;159;p23"/>
          <p:cNvSpPr txBox="1"/>
          <p:nvPr/>
        </p:nvSpPr>
        <p:spPr>
          <a:xfrm>
            <a:off x="1938000" y="0"/>
            <a:ext cx="15060000" cy="8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How is Hinduism unique?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23"/>
          <p:cNvSpPr txBox="1"/>
          <p:nvPr/>
        </p:nvSpPr>
        <p:spPr>
          <a:xfrm>
            <a:off x="4684250" y="3671275"/>
            <a:ext cx="7591800" cy="48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Smriti - ancient religious texts remembered by sages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Ramayanas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Epic poem about Rama and Sita overcoming Demon King Ravana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Mahabharata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Bhagavad Gita about Lord Krishna advising the warrior Arjuna about his duty to fight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Puranas 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Collection of poems about Lords Brahma, Vishnu and Shiva and Krishna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23"/>
          <p:cNvSpPr txBox="1"/>
          <p:nvPr/>
        </p:nvSpPr>
        <p:spPr>
          <a:xfrm>
            <a:off x="12460750" y="3744925"/>
            <a:ext cx="5509500" cy="48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Smriti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sages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Ramayanas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Epic poem: Rama and Sita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Mahabharata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Bhagavad Gita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Lord Krishna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warrior Arjuna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Puranas 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Collection of poems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Lords Brahma, Vishnu and Shiva and Krishna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917950" y="890050"/>
            <a:ext cx="12001800" cy="991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is an essay?</a:t>
            </a:r>
            <a:endParaRPr/>
          </a:p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 essay is a piece of writing that focuses on a particular subject.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For example:</a:t>
            </a:r>
            <a:endParaRPr/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Sharks;</a:t>
            </a:r>
            <a:endParaRPr/>
          </a:p>
          <a:p>
            <a:pPr indent="-660400" lvl="0" marL="9144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World War I;</a:t>
            </a:r>
            <a:endParaRPr/>
          </a:p>
          <a:p>
            <a:pPr indent="-660400" lvl="0" marL="9144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The Amazon Rainforest;</a:t>
            </a:r>
            <a:endParaRPr/>
          </a:p>
          <a:p>
            <a:pPr indent="-660400" lvl="0" marL="9144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Medieval Monarchs;</a:t>
            </a:r>
            <a:endParaRPr/>
          </a:p>
          <a:p>
            <a:pPr indent="-660400" lvl="0" marL="9144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Buddhism</a:t>
            </a:r>
            <a:endParaRPr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Draw your table</a:t>
            </a:r>
            <a:endParaRPr/>
          </a:p>
        </p:txBody>
      </p:sp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975200" y="2310400"/>
            <a:ext cx="6849600" cy="3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-660400" lvl="0" marL="9144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3 columns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660400" lvl="0" marL="9144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Key Information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should be the largest column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660400" lvl="0" marL="9144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8-10 lines for each row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2" name="Google Shape;102;p17"/>
          <p:cNvGraphicFramePr/>
          <p:nvPr/>
        </p:nvGraphicFramePr>
        <p:xfrm>
          <a:off x="1938100" y="1145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{61454C22-5318-45D4-8531-B790C5A09B50}</a:tableStyleId>
              </a:tblPr>
              <a:tblGrid>
                <a:gridCol w="2726050"/>
                <a:gridCol w="6463000"/>
                <a:gridCol w="5870750"/>
              </a:tblGrid>
              <a:tr h="809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Key Information</a:t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Key Vocabulary</a:t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96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Paragraph 1</a:t>
                      </a:r>
                      <a:endParaRPr b="1" sz="3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/>
                        <a:t>How did Hinduism begin and develop as a religion?</a:t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originated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Indus Valley/River Indus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Aryan migration c.3000 BCE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Vedas = knowledge (of existence)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oral tradition = spoken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exact pronunciation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Vedic period (c.1,200 - 200 BCE)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934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sp>
        <p:nvSpPr>
          <p:cNvPr id="103" name="Google Shape;103;p17"/>
          <p:cNvSpPr txBox="1"/>
          <p:nvPr>
            <p:ph type="title"/>
          </p:nvPr>
        </p:nvSpPr>
        <p:spPr>
          <a:xfrm>
            <a:off x="1714000" y="154050"/>
            <a:ext cx="13195800" cy="991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How is Hinduism unique?</a:t>
            </a:r>
            <a:endParaRPr b="1" sz="44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7"/>
          <p:cNvSpPr txBox="1"/>
          <p:nvPr/>
        </p:nvSpPr>
        <p:spPr>
          <a:xfrm>
            <a:off x="4836650" y="1998625"/>
            <a:ext cx="6123900" cy="42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Hinduism originated in Indus Valley near River Indus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Aryan migration c.3000 BCE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Aryans connected to the Vedas = knowledge (of existence)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Began as an oral tradition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Relied on exact pronunciation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Vedic period - the Vedas recorded c1,200 - 200 BCE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11" name="Google Shape;111;p18"/>
          <p:cNvGraphicFramePr/>
          <p:nvPr/>
        </p:nvGraphicFramePr>
        <p:xfrm>
          <a:off x="1938100" y="889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{61454C22-5318-45D4-8531-B790C5A09B50}</a:tableStyleId>
              </a:tblPr>
              <a:tblGrid>
                <a:gridCol w="2910300"/>
                <a:gridCol w="6584900"/>
                <a:gridCol w="5564600"/>
              </a:tblGrid>
              <a:tr h="783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Key Information</a:t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Key Vocabulary</a:t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7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400">
                        <a:solidFill>
                          <a:schemeClr val="dk1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466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Paragraph 2</a:t>
                      </a:r>
                      <a:endParaRPr b="1" sz="3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/>
                        <a:t>How does dharma influence how Hindus live?</a:t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98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sp>
        <p:nvSpPr>
          <p:cNvPr id="112" name="Google Shape;112;p18"/>
          <p:cNvSpPr txBox="1"/>
          <p:nvPr/>
        </p:nvSpPr>
        <p:spPr>
          <a:xfrm>
            <a:off x="1938100" y="0"/>
            <a:ext cx="13348800" cy="8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How is Hinduism unique?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11433300" y="2664000"/>
            <a:ext cx="5564700" cy="48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Dharma = the power that supports the universe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Self-dharma (sva-dharma)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Caste system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Brahmins, Kshatriyas, Vaishyas and Shudras with Dalits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Social dharma (sanatana dharma) - universal behaviours e.g. honesty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4989725" y="2604463"/>
            <a:ext cx="6123900" cy="42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Dharma is the power that supports the universe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Self-dharma (sva-dharma) based on caste system (role in society)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Social dharma (sanatana dharma) based on universal behaviours e.g honesty/generosity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0" name="Google Shape;120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1" name="Google Shape;121;p19"/>
          <p:cNvGraphicFramePr/>
          <p:nvPr/>
        </p:nvGraphicFramePr>
        <p:xfrm>
          <a:off x="1938100" y="1089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{61454C22-5318-45D4-8531-B790C5A09B50}</a:tableStyleId>
              </a:tblPr>
              <a:tblGrid>
                <a:gridCol w="3014050"/>
                <a:gridCol w="7324025"/>
                <a:gridCol w="5598925"/>
              </a:tblGrid>
              <a:tr h="918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Key Information</a:t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Key Vocabulary</a:t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5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4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853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4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5175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Paragraph 3</a:t>
                      </a:r>
                      <a:endParaRPr b="1" sz="3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/>
                        <a:t>What are Hindu beliefs about karma, samsara and Moksha?</a:t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2" name="Google Shape;122;p19"/>
          <p:cNvSpPr txBox="1"/>
          <p:nvPr/>
        </p:nvSpPr>
        <p:spPr>
          <a:xfrm>
            <a:off x="1938000" y="0"/>
            <a:ext cx="15060000" cy="8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How is Hinduism unique?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4989725" y="3899875"/>
            <a:ext cx="6950700" cy="48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Hindus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believe that Atman is the soul or the spiritual being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amsara is the cycle of life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ebirth depends on karma = for every action, there is a consequence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Moksha = spiritual realization and freedom (being at one with Brahma)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Hindus are cremated after death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12240550" y="3668725"/>
            <a:ext cx="5662800" cy="48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Atman = the soul; the spiritual being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samsara = the cycle of life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rebirth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karma = for every action, there is a consequence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good karma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bad karma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Moksha = spiritual realization and freedom (being at one with Brahma)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cremated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Draw your table</a:t>
            </a:r>
            <a:endParaRPr/>
          </a:p>
        </p:txBody>
      </p:sp>
      <p:sp>
        <p:nvSpPr>
          <p:cNvPr id="130" name="Google Shape;130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1" name="Google Shape;131;p20"/>
          <p:cNvSpPr txBox="1"/>
          <p:nvPr/>
        </p:nvSpPr>
        <p:spPr>
          <a:xfrm>
            <a:off x="975200" y="2310400"/>
            <a:ext cx="6849600" cy="3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-660400" lvl="0" marL="9144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3 columns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660400" lvl="0" marL="9144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Key Information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should be the largest column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660400" lvl="0" marL="9144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8-10 lines for each row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7" name="Google Shape;137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8" name="Google Shape;138;p21"/>
          <p:cNvGraphicFramePr/>
          <p:nvPr/>
        </p:nvGraphicFramePr>
        <p:xfrm>
          <a:off x="1938100" y="1145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{61454C22-5318-45D4-8531-B790C5A09B50}</a:tableStyleId>
              </a:tblPr>
              <a:tblGrid>
                <a:gridCol w="2726050"/>
                <a:gridCol w="6463000"/>
                <a:gridCol w="5870750"/>
              </a:tblGrid>
              <a:tr h="809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Key Information</a:t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Key Vocabulary</a:t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5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Paragraph 4</a:t>
                      </a:r>
                      <a:endParaRPr b="1" sz="3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/>
                        <a:t>Who is Brahman to Hindus?</a:t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934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sp>
        <p:nvSpPr>
          <p:cNvPr id="139" name="Google Shape;139;p21"/>
          <p:cNvSpPr txBox="1"/>
          <p:nvPr>
            <p:ph type="title"/>
          </p:nvPr>
        </p:nvSpPr>
        <p:spPr>
          <a:xfrm>
            <a:off x="1714000" y="154050"/>
            <a:ext cx="13195800" cy="991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How is Hinduism unique?</a:t>
            </a:r>
            <a:endParaRPr b="1" sz="44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1"/>
          <p:cNvSpPr txBox="1"/>
          <p:nvPr/>
        </p:nvSpPr>
        <p:spPr>
          <a:xfrm>
            <a:off x="4836650" y="1998625"/>
            <a:ext cx="6123900" cy="42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Hindus believe that Brahman is one ‘Supreme Spirit’ in many forms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Brahman also known as trimurti = three gods with three key functions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Brahma, Vishnu, Shiva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Shakti = strength / feminine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Saraswati, Lakshmi, Parvati, Durga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11244550" y="2050625"/>
            <a:ext cx="5753400" cy="48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Brahman = one ‘Supreme Spirit’ in many forms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Trimurti = three gods with three key functions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Brahma, Vishnu, Shiva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Shakti = strength / feminine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Saraswati, Lakshmi, Parvati, Durga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7" name="Google Shape;147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48" name="Google Shape;148;p22"/>
          <p:cNvGraphicFramePr/>
          <p:nvPr/>
        </p:nvGraphicFramePr>
        <p:xfrm>
          <a:off x="1938100" y="889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{61454C22-5318-45D4-8531-B790C5A09B50}</a:tableStyleId>
              </a:tblPr>
              <a:tblGrid>
                <a:gridCol w="2910300"/>
                <a:gridCol w="6584900"/>
                <a:gridCol w="5564600"/>
              </a:tblGrid>
              <a:tr h="783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Key Information</a:t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Key Vocabulary</a:t>
                      </a:r>
                      <a:endParaRPr b="1" sz="32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7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400">
                        <a:solidFill>
                          <a:schemeClr val="dk1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466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Paragraph 5</a:t>
                      </a:r>
                      <a:endParaRPr b="1" sz="3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/>
                        <a:t>What is the story of Shiva and the Ganges? </a:t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98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rgbClr val="FFFFFF"/>
                        </a:solidFill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sp>
        <p:nvSpPr>
          <p:cNvPr id="149" name="Google Shape;149;p22"/>
          <p:cNvSpPr txBox="1"/>
          <p:nvPr/>
        </p:nvSpPr>
        <p:spPr>
          <a:xfrm>
            <a:off x="1938100" y="0"/>
            <a:ext cx="13348800" cy="8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How is Hinduism unique?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22"/>
          <p:cNvSpPr txBox="1"/>
          <p:nvPr/>
        </p:nvSpPr>
        <p:spPr>
          <a:xfrm>
            <a:off x="4989725" y="2604463"/>
            <a:ext cx="6123900" cy="42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goddess Ganga used to be in heaven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Lord Shiva brought her down to Earth through his matted hair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-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River Ganges is a now a holy river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22"/>
          <p:cNvSpPr txBox="1"/>
          <p:nvPr/>
        </p:nvSpPr>
        <p:spPr>
          <a:xfrm>
            <a:off x="11433300" y="2664000"/>
            <a:ext cx="5564700" cy="48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Goddess Ganga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heaven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Lord Shiva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matted hair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Earth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River Ganges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holy river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