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bbc9fb757_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bbc9fb757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bbc9fb757_2_1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bbc9fb757_2_1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bbc9fb757_2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bbc9fb757_2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e630b9c4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e630b9c4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bbc9fb757_2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bbc9fb757_2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e630b9c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e630b9c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e630b9c4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e630b9c4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e630b9c4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e630b9c4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bbc9fb757_2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bbc9fb757_2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bbc9fb757_2_1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bbc9fb757_2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a few times using different numbers to 5, showing on big screen putting bananas away in fruit bowl.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bbc9fb757_2_1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bbc9fb757_2_1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b="0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b="0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b="0" i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b="0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"/>
              <a:buNone/>
              <a:defRPr b="0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b="0" i="1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5" name="Google Shape;185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6" name="Google Shape;186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Counting individual objects (one-to-one correspondence)</a:t>
            </a:r>
            <a:endParaRPr sz="28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 of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459000" y="1579300"/>
            <a:ext cx="8226000" cy="265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Numeracy: Number - Building Understanding</a:t>
            </a:r>
            <a:r>
              <a:rPr lang="en-GB" sz="2800">
                <a:solidFill>
                  <a:srgbClr val="4B3241"/>
                </a:solidFill>
              </a:rPr>
              <a:t>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7" name="Google Shape;197;p39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300">
                <a:solidFill>
                  <a:srgbClr val="4B3241"/>
                </a:solidFill>
              </a:rPr>
              <a:t>Helen</a:t>
            </a:r>
            <a:endParaRPr sz="23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/>
          <p:nvPr/>
        </p:nvSpPr>
        <p:spPr>
          <a:xfrm>
            <a:off x="0" y="0"/>
            <a:ext cx="4501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How many dots?</a:t>
            </a:r>
            <a:endParaRPr/>
          </a:p>
        </p:txBody>
      </p:sp>
      <p:sp>
        <p:nvSpPr>
          <p:cNvPr id="286" name="Google Shape;286;p48"/>
          <p:cNvSpPr/>
          <p:nvPr/>
        </p:nvSpPr>
        <p:spPr>
          <a:xfrm>
            <a:off x="7720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8"/>
          <p:cNvSpPr/>
          <p:nvPr/>
        </p:nvSpPr>
        <p:spPr>
          <a:xfrm>
            <a:off x="19571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8"/>
          <p:cNvSpPr/>
          <p:nvPr/>
        </p:nvSpPr>
        <p:spPr>
          <a:xfrm>
            <a:off x="31422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8"/>
          <p:cNvSpPr/>
          <p:nvPr/>
        </p:nvSpPr>
        <p:spPr>
          <a:xfrm>
            <a:off x="2266295" y="2265948"/>
            <a:ext cx="1242539" cy="14140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Arial"/>
              </a:rPr>
              <a:t>4</a:t>
            </a:r>
          </a:p>
        </p:txBody>
      </p:sp>
      <p:sp>
        <p:nvSpPr>
          <p:cNvPr id="290" name="Google Shape;290;p48"/>
          <p:cNvSpPr/>
          <p:nvPr/>
        </p:nvSpPr>
        <p:spPr>
          <a:xfrm>
            <a:off x="5844824" y="2225775"/>
            <a:ext cx="1129708" cy="15282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Arial"/>
              </a:rPr>
              <a:t>5</a:t>
            </a:r>
          </a:p>
        </p:txBody>
      </p:sp>
      <p:sp>
        <p:nvSpPr>
          <p:cNvPr id="291" name="Google Shape;291;p48"/>
          <p:cNvSpPr txBox="1"/>
          <p:nvPr/>
        </p:nvSpPr>
        <p:spPr>
          <a:xfrm>
            <a:off x="4252800" y="2631900"/>
            <a:ext cx="9624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8"/>
          <p:cNvSpPr/>
          <p:nvPr/>
        </p:nvSpPr>
        <p:spPr>
          <a:xfrm>
            <a:off x="43273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8"/>
          <p:cNvSpPr/>
          <p:nvPr/>
        </p:nvSpPr>
        <p:spPr>
          <a:xfrm>
            <a:off x="55124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/>
        </p:nvSpPr>
        <p:spPr>
          <a:xfrm>
            <a:off x="0" y="0"/>
            <a:ext cx="4501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How many dots?</a:t>
            </a:r>
            <a:endParaRPr/>
          </a:p>
        </p:txBody>
      </p:sp>
      <p:sp>
        <p:nvSpPr>
          <p:cNvPr id="299" name="Google Shape;299;p49"/>
          <p:cNvSpPr/>
          <p:nvPr/>
        </p:nvSpPr>
        <p:spPr>
          <a:xfrm>
            <a:off x="7720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9"/>
          <p:cNvSpPr/>
          <p:nvPr/>
        </p:nvSpPr>
        <p:spPr>
          <a:xfrm>
            <a:off x="19571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9"/>
          <p:cNvSpPr/>
          <p:nvPr/>
        </p:nvSpPr>
        <p:spPr>
          <a:xfrm>
            <a:off x="2266295" y="2265948"/>
            <a:ext cx="662688" cy="14199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Arial"/>
              </a:rPr>
              <a:t>1</a:t>
            </a:r>
          </a:p>
        </p:txBody>
      </p:sp>
      <p:sp>
        <p:nvSpPr>
          <p:cNvPr id="302" name="Google Shape;302;p49"/>
          <p:cNvSpPr/>
          <p:nvPr/>
        </p:nvSpPr>
        <p:spPr>
          <a:xfrm>
            <a:off x="5844824" y="2225775"/>
            <a:ext cx="1127330" cy="15303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Arial"/>
              </a:rPr>
              <a:t>2</a:t>
            </a:r>
          </a:p>
        </p:txBody>
      </p:sp>
      <p:sp>
        <p:nvSpPr>
          <p:cNvPr id="303" name="Google Shape;303;p49"/>
          <p:cNvSpPr txBox="1"/>
          <p:nvPr/>
        </p:nvSpPr>
        <p:spPr>
          <a:xfrm>
            <a:off x="4252800" y="2631900"/>
            <a:ext cx="9624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/>
          <p:nvPr/>
        </p:nvSpPr>
        <p:spPr>
          <a:xfrm>
            <a:off x="3970525" y="3206325"/>
            <a:ext cx="13662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500"/>
          </a:p>
        </p:txBody>
      </p:sp>
      <p:pic>
        <p:nvPicPr>
          <p:cNvPr id="203" name="Google Shape;2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8550" y="1438138"/>
            <a:ext cx="1716175" cy="17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0"/>
          <p:cNvSpPr txBox="1"/>
          <p:nvPr/>
        </p:nvSpPr>
        <p:spPr>
          <a:xfrm>
            <a:off x="150700" y="70325"/>
            <a:ext cx="20595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How many apples?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0"/>
          <p:cNvSpPr txBox="1"/>
          <p:nvPr/>
        </p:nvSpPr>
        <p:spPr>
          <a:xfrm>
            <a:off x="303100" y="4274400"/>
            <a:ext cx="2591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/>
          <p:nvPr/>
        </p:nvSpPr>
        <p:spPr>
          <a:xfrm>
            <a:off x="3970525" y="3206325"/>
            <a:ext cx="13662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500"/>
          </a:p>
        </p:txBody>
      </p:sp>
      <p:pic>
        <p:nvPicPr>
          <p:cNvPr id="211" name="Google Shape;2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763" y="388850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338" y="388850"/>
            <a:ext cx="1716175" cy="17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1"/>
          <p:cNvSpPr txBox="1"/>
          <p:nvPr/>
        </p:nvSpPr>
        <p:spPr>
          <a:xfrm>
            <a:off x="150700" y="70325"/>
            <a:ext cx="20595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How many apples?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303100" y="4274400"/>
            <a:ext cx="2591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/>
          <p:nvPr/>
        </p:nvSpPr>
        <p:spPr>
          <a:xfrm>
            <a:off x="3970525" y="3206325"/>
            <a:ext cx="13662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500"/>
          </a:p>
        </p:txBody>
      </p:sp>
      <p:pic>
        <p:nvPicPr>
          <p:cNvPr id="220" name="Google Shape;2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763" y="388850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338" y="388850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8550" y="1438138"/>
            <a:ext cx="1716175" cy="17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2"/>
          <p:cNvSpPr txBox="1"/>
          <p:nvPr/>
        </p:nvSpPr>
        <p:spPr>
          <a:xfrm>
            <a:off x="150700" y="70325"/>
            <a:ext cx="20595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How many apples?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42"/>
          <p:cNvSpPr txBox="1"/>
          <p:nvPr/>
        </p:nvSpPr>
        <p:spPr>
          <a:xfrm>
            <a:off x="303100" y="4274400"/>
            <a:ext cx="2591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/>
        </p:nvSpPr>
        <p:spPr>
          <a:xfrm>
            <a:off x="3970525" y="3206325"/>
            <a:ext cx="13662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500"/>
          </a:p>
        </p:txBody>
      </p:sp>
      <p:pic>
        <p:nvPicPr>
          <p:cNvPr id="230" name="Google Shape;2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763" y="388850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338" y="388850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763" y="2273063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338" y="2273063"/>
            <a:ext cx="1716175" cy="17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/>
        </p:nvSpPr>
        <p:spPr>
          <a:xfrm>
            <a:off x="150700" y="70325"/>
            <a:ext cx="20595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How many apples?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43"/>
          <p:cNvSpPr txBox="1"/>
          <p:nvPr/>
        </p:nvSpPr>
        <p:spPr>
          <a:xfrm>
            <a:off x="303100" y="4274400"/>
            <a:ext cx="2591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/>
        </p:nvSpPr>
        <p:spPr>
          <a:xfrm>
            <a:off x="3970525" y="3206325"/>
            <a:ext cx="13662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500"/>
          </a:p>
        </p:txBody>
      </p:sp>
      <p:pic>
        <p:nvPicPr>
          <p:cNvPr id="241" name="Google Shape;2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763" y="388850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338" y="388850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763" y="2273063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338" y="2273063"/>
            <a:ext cx="1716175" cy="17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8550" y="1438138"/>
            <a:ext cx="1716175" cy="17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4"/>
          <p:cNvSpPr txBox="1"/>
          <p:nvPr/>
        </p:nvSpPr>
        <p:spPr>
          <a:xfrm>
            <a:off x="150700" y="70325"/>
            <a:ext cx="20595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How many apples?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44"/>
          <p:cNvSpPr txBox="1"/>
          <p:nvPr/>
        </p:nvSpPr>
        <p:spPr>
          <a:xfrm>
            <a:off x="303100" y="4274400"/>
            <a:ext cx="2591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00" y="2462125"/>
            <a:ext cx="1481876" cy="8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888" y="2894450"/>
            <a:ext cx="1481876" cy="8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063" y="1660250"/>
            <a:ext cx="1481876" cy="8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000" y="2750375"/>
            <a:ext cx="1481876" cy="8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200" y="2026050"/>
            <a:ext cx="1481876" cy="8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5"/>
          <p:cNvSpPr txBox="1"/>
          <p:nvPr/>
        </p:nvSpPr>
        <p:spPr>
          <a:xfrm>
            <a:off x="0" y="0"/>
            <a:ext cx="7227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How many spoons?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Draw them in a line and count them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45"/>
          <p:cNvSpPr txBox="1"/>
          <p:nvPr/>
        </p:nvSpPr>
        <p:spPr>
          <a:xfrm>
            <a:off x="150700" y="4198200"/>
            <a:ext cx="2591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900" y="1029525"/>
            <a:ext cx="1256224" cy="11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575" y="1029525"/>
            <a:ext cx="1256224" cy="11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250" y="1029525"/>
            <a:ext cx="1256224" cy="11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925" y="1029525"/>
            <a:ext cx="1256224" cy="11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600" y="1029525"/>
            <a:ext cx="1256224" cy="110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/>
          <p:cNvSpPr txBox="1"/>
          <p:nvPr/>
        </p:nvSpPr>
        <p:spPr>
          <a:xfrm>
            <a:off x="120325" y="150400"/>
            <a:ext cx="7916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How many bananas?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Cross them out as you count them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303675" y="4101100"/>
            <a:ext cx="2591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/>
        </p:nvSpPr>
        <p:spPr>
          <a:xfrm>
            <a:off x="0" y="0"/>
            <a:ext cx="4501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How many dots?</a:t>
            </a:r>
            <a:endParaRPr/>
          </a:p>
        </p:txBody>
      </p:sp>
      <p:sp>
        <p:nvSpPr>
          <p:cNvPr id="275" name="Google Shape;275;p47"/>
          <p:cNvSpPr/>
          <p:nvPr/>
        </p:nvSpPr>
        <p:spPr>
          <a:xfrm>
            <a:off x="7720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7"/>
          <p:cNvSpPr/>
          <p:nvPr/>
        </p:nvSpPr>
        <p:spPr>
          <a:xfrm>
            <a:off x="19571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7"/>
          <p:cNvSpPr/>
          <p:nvPr/>
        </p:nvSpPr>
        <p:spPr>
          <a:xfrm>
            <a:off x="3142225" y="862250"/>
            <a:ext cx="962400" cy="96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7"/>
          <p:cNvSpPr/>
          <p:nvPr/>
        </p:nvSpPr>
        <p:spPr>
          <a:xfrm>
            <a:off x="2266295" y="2265948"/>
            <a:ext cx="1177274" cy="1443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Arial"/>
              </a:rPr>
              <a:t>3</a:t>
            </a:r>
          </a:p>
        </p:txBody>
      </p:sp>
      <p:sp>
        <p:nvSpPr>
          <p:cNvPr id="279" name="Google Shape;279;p47"/>
          <p:cNvSpPr/>
          <p:nvPr/>
        </p:nvSpPr>
        <p:spPr>
          <a:xfrm>
            <a:off x="5844824" y="2225775"/>
            <a:ext cx="1177275" cy="15240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Arial"/>
              </a:rPr>
              <a:t>4</a:t>
            </a:r>
          </a:p>
        </p:txBody>
      </p:sp>
      <p:sp>
        <p:nvSpPr>
          <p:cNvPr id="280" name="Google Shape;280;p47"/>
          <p:cNvSpPr txBox="1"/>
          <p:nvPr/>
        </p:nvSpPr>
        <p:spPr>
          <a:xfrm>
            <a:off x="4252800" y="2631900"/>
            <a:ext cx="9624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