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af8193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af8193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b135d29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cb135d2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Sequencing daily events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168445" y="259341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68450" y="920250"/>
            <a:ext cx="3807300" cy="34437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-Write the time for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activity in words.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to use one</a:t>
            </a:r>
            <a:endParaRPr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the words at the</a:t>
            </a:r>
            <a:endParaRPr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bottom of the page.</a:t>
            </a:r>
            <a:endParaRPr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-Number the activities in order. </a:t>
            </a:r>
            <a:endParaRPr i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78438" y="4363734"/>
            <a:ext cx="2250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099450" y="75725"/>
            <a:ext cx="2768450" cy="48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