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93a9f8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93a9f8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93a9f8a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693a9f8a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693a9f8a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693a9f8a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Addition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5" type="body"/>
          </p:nvPr>
        </p:nvSpPr>
        <p:spPr>
          <a:xfrm>
            <a:off x="917950" y="3298200"/>
            <a:ext cx="44481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Use the column method to add the following amounts: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 b="0" l="0" r="0" t="19113"/>
          <a:stretch/>
        </p:blipFill>
        <p:spPr>
          <a:xfrm>
            <a:off x="5365999" y="3918225"/>
            <a:ext cx="11768000" cy="5066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Subtraction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>
            <p:ph idx="5" type="body"/>
          </p:nvPr>
        </p:nvSpPr>
        <p:spPr>
          <a:xfrm>
            <a:off x="917950" y="3298200"/>
            <a:ext cx="45324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Use the column method to subtract the following amounts: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5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6296"/>
          <a:stretch/>
        </p:blipFill>
        <p:spPr>
          <a:xfrm>
            <a:off x="5630700" y="3584025"/>
            <a:ext cx="11739251" cy="5254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Missing numbers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5" type="body"/>
          </p:nvPr>
        </p:nvSpPr>
        <p:spPr>
          <a:xfrm>
            <a:off x="917950" y="3298200"/>
            <a:ext cx="46269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5"/>
                </a:solidFill>
              </a:rPr>
              <a:t>Challenge</a:t>
            </a:r>
            <a:r>
              <a:rPr lang="en-GB" sz="3500"/>
              <a:t>: Complete the missing boxes!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6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 b="0" l="0" r="0" t="17871"/>
          <a:stretch/>
        </p:blipFill>
        <p:spPr>
          <a:xfrm>
            <a:off x="4733150" y="4201375"/>
            <a:ext cx="13037901" cy="429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