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Voice over - slide full screen, add the resources needed for the lesson on the left and widgit symbols on the left (copyright Widgit)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ed682ee5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8ed682ee5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ed682ee5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8ed682ee5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ed682ee5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8ed682ee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ed682ee5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8ed682ee5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ed682ee5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8ed682ee5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ed682ee5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8ed682ee5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ed682ee5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8ed682ee5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ed682ee5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8ed682ee5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58bcdf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d58bcdf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Voice over - slide full screen, add the resources needed for the lesson on the left and widgit symbols on the left (copyright Widgit)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ed682ee50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8ed682ee5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d682ee5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8ed682ee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ed682ee5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8ed682ee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ed682ee5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ed682ee5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2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8" name="Google Shape;128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0" name="Google Shape;130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8" name="Google Shape;58;p1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5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rgbClr val="4B3241"/>
                </a:solidFill>
              </a:rPr>
              <a:t>Following symbol and verbal directions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43" name="Google Shape;143;p25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</a:rPr>
              <a:t>Primary Building Understanding: Our World </a:t>
            </a:r>
            <a:endParaRPr sz="1800">
              <a:solidFill>
                <a:srgbClr val="4B3241"/>
              </a:solidFill>
            </a:endParaRPr>
          </a:p>
        </p:txBody>
      </p:sp>
      <p:sp>
        <p:nvSpPr>
          <p:cNvPr id="144" name="Google Shape;144;p25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400">
                <a:solidFill>
                  <a:srgbClr val="4B3241"/>
                </a:solidFill>
              </a:rPr>
              <a:t>Katherine Shearer </a:t>
            </a:r>
            <a:endParaRPr b="1" sz="14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3" name="Google Shape;213;p34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34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21" name="Google Shape;221;p35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28" name="Google Shape;228;p36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229509" y="222525"/>
            <a:ext cx="73512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2: following more than one instruction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Now try following both of these instructions</a:t>
            </a:r>
            <a:r>
              <a:rPr lang="en-GB"/>
              <a:t>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2" name="Google Shape;242;p38"/>
          <p:cNvSpPr txBox="1"/>
          <p:nvPr>
            <p:ph type="title"/>
          </p:nvPr>
        </p:nvSpPr>
        <p:spPr>
          <a:xfrm>
            <a:off x="229509" y="222525"/>
            <a:ext cx="73512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2: following more than one instruction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229508" y="222525"/>
            <a:ext cx="6720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3: following three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Can you do three?</a:t>
            </a:r>
            <a:r>
              <a:rPr lang="en-GB"/>
              <a:t>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229508" y="222525"/>
            <a:ext cx="6720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3: following three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Can you do three?;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6" name="Google Shape;256;p40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229508" y="222525"/>
            <a:ext cx="6720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4: sequencing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381226" y="884250"/>
            <a:ext cx="42357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Can you make your own dance routine? Perhaps you could think of some of your own unique moves, or you could give instructions to somebody else then score their performance!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63" name="Google Shape;263;p41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idx="1" type="subTitle"/>
          </p:nvPr>
        </p:nvSpPr>
        <p:spPr>
          <a:xfrm>
            <a:off x="458971" y="1415332"/>
            <a:ext cx="2585400" cy="453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chemeClr val="dk2"/>
                </a:solidFill>
              </a:rPr>
              <a:t>Make it easier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2"/>
          <p:cNvSpPr txBox="1"/>
          <p:nvPr>
            <p:ph idx="2" type="body"/>
          </p:nvPr>
        </p:nvSpPr>
        <p:spPr>
          <a:xfrm>
            <a:off x="458971" y="2025832"/>
            <a:ext cx="2585400" cy="2156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1400"/>
              <a:buNone/>
            </a:pPr>
            <a:r>
              <a:rPr lang="en-GB"/>
              <a:t>Physically model all of the dance moves and support the learner where needed. </a:t>
            </a:r>
            <a:endParaRPr/>
          </a:p>
        </p:txBody>
      </p:sp>
      <p:sp>
        <p:nvSpPr>
          <p:cNvPr id="270" name="Google Shape;270;p42"/>
          <p:cNvSpPr txBox="1"/>
          <p:nvPr>
            <p:ph idx="3" type="subTitle"/>
          </p:nvPr>
        </p:nvSpPr>
        <p:spPr>
          <a:xfrm>
            <a:off x="3279295" y="1415332"/>
            <a:ext cx="2585400" cy="453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chemeClr val="dk2"/>
                </a:solidFill>
              </a:rPr>
              <a:t>Make it harder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2"/>
          <p:cNvSpPr txBox="1"/>
          <p:nvPr>
            <p:ph idx="4" type="body"/>
          </p:nvPr>
        </p:nvSpPr>
        <p:spPr>
          <a:xfrm>
            <a:off x="3279295" y="2025832"/>
            <a:ext cx="2585400" cy="2156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</a:pPr>
            <a:r>
              <a:rPr lang="en-GB"/>
              <a:t>Encourage the learner to use verbal instructions and to sequence and direct their own dance routines. </a:t>
            </a:r>
            <a:endParaRPr/>
          </a:p>
        </p:txBody>
      </p:sp>
      <p:sp>
        <p:nvSpPr>
          <p:cNvPr id="272" name="Google Shape;272;p42"/>
          <p:cNvSpPr txBox="1"/>
          <p:nvPr>
            <p:ph idx="5" type="subTitle"/>
          </p:nvPr>
        </p:nvSpPr>
        <p:spPr>
          <a:xfrm>
            <a:off x="6099620" y="1415332"/>
            <a:ext cx="2585400" cy="453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chemeClr val="dk2"/>
                </a:solidFill>
              </a:rPr>
              <a:t>More ideas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2"/>
          <p:cNvSpPr txBox="1"/>
          <p:nvPr>
            <p:ph idx="6" type="body"/>
          </p:nvPr>
        </p:nvSpPr>
        <p:spPr>
          <a:xfrm>
            <a:off x="6099620" y="2025832"/>
            <a:ext cx="2585400" cy="2156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Try putting on a ‘Strictly Come Dancing’ style show for all the family!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For this lesson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58975" y="1438150"/>
            <a:ext cx="72477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computer, phone or tablet with access to the internet. Adult supervision is required.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229499" y="222525"/>
            <a:ext cx="6594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Following symbol and verbal directions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544775" y="5232450"/>
            <a:ext cx="17445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19275" y="989225"/>
            <a:ext cx="4770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519275" y="1122325"/>
            <a:ext cx="75720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In this lesson we are going to focus on following symbol and verbal directions. It is made to be used alongside ‘We’re Going on a Lion Hunt’, a sensory story by David Axtell. This lesson should be used alongside that resource to extend learning. </a:t>
            </a:r>
            <a:endParaRPr/>
          </a:p>
          <a:p>
            <a:pPr indent="0" lvl="0" marL="12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Adult support will be required.  </a:t>
            </a:r>
            <a:endParaRPr/>
          </a:p>
          <a:p>
            <a:pPr indent="0" lvl="0" marL="12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28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Getting ready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8"/>
          <p:cNvSpPr txBox="1"/>
          <p:nvPr/>
        </p:nvSpPr>
        <p:spPr>
          <a:xfrm>
            <a:off x="519275" y="989225"/>
            <a:ext cx="4770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28707" y="989225"/>
            <a:ext cx="68367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We are learning about following directions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29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Getting ready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519275" y="989225"/>
            <a:ext cx="4770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428707" y="989225"/>
            <a:ext cx="68367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Adults: Search on the internet for ‘Traditional African Music’ for music to accompany this resource. 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0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1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32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81231" y="884250"/>
            <a:ext cx="5496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Try following these instructions;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33"/>
          <p:cNvSpPr txBox="1"/>
          <p:nvPr>
            <p:ph type="title"/>
          </p:nvPr>
        </p:nvSpPr>
        <p:spPr>
          <a:xfrm>
            <a:off x="229488" y="222513"/>
            <a:ext cx="411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008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