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1957af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1957af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4429fd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4429fd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154" name="Google Shape;154;g8c4429fd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d13f67d22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d13f67d2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164" name="Google Shape;164;g8d13f67d22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idx="4294967295" type="ctrTitle"/>
          </p:nvPr>
        </p:nvSpPr>
        <p:spPr>
          <a:xfrm>
            <a:off x="326500" y="991700"/>
            <a:ext cx="84078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0" lang="en-GB" sz="2800">
                <a:solidFill>
                  <a:schemeClr val="dk2"/>
                </a:solidFill>
              </a:rPr>
              <a:t>Estimating, measuring and comparing length in centimetres </a:t>
            </a:r>
            <a:endParaRPr b="0"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29"/>
          <p:cNvSpPr txBox="1"/>
          <p:nvPr>
            <p:ph idx="4294967295" type="subTitle"/>
          </p:nvPr>
        </p:nvSpPr>
        <p:spPr>
          <a:xfrm>
            <a:off x="326500" y="444500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326500" y="423060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idx="12" type="sldNum"/>
          </p:nvPr>
        </p:nvSpPr>
        <p:spPr>
          <a:xfrm>
            <a:off x="188803" y="4725169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30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59" name="Google Shape;159;p30"/>
          <p:cNvSpPr txBox="1"/>
          <p:nvPr>
            <p:ph idx="4294967295" type="subTitle"/>
          </p:nvPr>
        </p:nvSpPr>
        <p:spPr>
          <a:xfrm>
            <a:off x="223500" y="2126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>
                <a:solidFill>
                  <a:srgbClr val="FFFFFF"/>
                </a:solidFill>
              </a:rPr>
              <a:t>Question 1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13" y="811475"/>
            <a:ext cx="8368925" cy="25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idx="12" type="sldNum"/>
          </p:nvPr>
        </p:nvSpPr>
        <p:spPr>
          <a:xfrm>
            <a:off x="188803" y="4725169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31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69" name="Google Shape;169;p31"/>
          <p:cNvSpPr txBox="1"/>
          <p:nvPr>
            <p:ph idx="4294967295" type="subTitle"/>
          </p:nvPr>
        </p:nvSpPr>
        <p:spPr>
          <a:xfrm>
            <a:off x="223500" y="2126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>
                <a:solidFill>
                  <a:srgbClr val="FFFFFF"/>
                </a:solidFill>
              </a:rPr>
              <a:t>Question 2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188800" y="667888"/>
            <a:ext cx="80445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 &gt; ____________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 &gt; ____________ &gt; ____________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 &lt; ____________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 &lt; ____________ &lt; ____________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 = ____________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