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2" r:id="rId3"/>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d3df3b301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g8d3df3b30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d3df3b301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8d3df3b301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67dfb08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67dfb08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d3df3b301_0_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g8d3df3b301_0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e6d5ddd6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e6d5ddd6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52" name="Shape 52"/>
        <p:cNvGrpSpPr/>
        <p:nvPr/>
      </p:nvGrpSpPr>
      <p:grpSpPr>
        <a:xfrm>
          <a:off x="0" y="0"/>
          <a:ext cx="0" cy="0"/>
          <a:chOff x="0" y="0"/>
          <a:chExt cx="0" cy="0"/>
        </a:xfrm>
      </p:grpSpPr>
      <p:sp>
        <p:nvSpPr>
          <p:cNvPr id="53" name="Google Shape;53;p1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4" name="Google Shape;54;p11"/>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5" name="Google Shape;55;p11"/>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6" name="Google Shape;56;p11"/>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7" name="Google Shape;57;p11"/>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8" name="Google Shape;58;p11"/>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9" name="Google Shape;59;p11"/>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60" name="Google Shape;60;p11"/>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61" name="Google Shape;61;p1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62" name="Shape 62"/>
        <p:cNvGrpSpPr/>
        <p:nvPr/>
      </p:nvGrpSpPr>
      <p:grpSpPr>
        <a:xfrm>
          <a:off x="0" y="0"/>
          <a:ext cx="0" cy="0"/>
          <a:chOff x="0" y="0"/>
          <a:chExt cx="0" cy="0"/>
        </a:xfrm>
      </p:grpSpPr>
      <p:sp>
        <p:nvSpPr>
          <p:cNvPr id="63" name="Google Shape;63;p12"/>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64" name="Google Shape;64;p12"/>
          <p:cNvSpPr txBox="1"/>
          <p:nvPr>
            <p:ph idx="1" type="subTitle"/>
          </p:nvPr>
        </p:nvSpPr>
        <p:spPr>
          <a:xfrm>
            <a:off x="917950" y="2876300"/>
            <a:ext cx="6256800" cy="9066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5" name="Google Shape;65;p12"/>
          <p:cNvSpPr txBox="1"/>
          <p:nvPr>
            <p:ph idx="2" type="body"/>
          </p:nvPr>
        </p:nvSpPr>
        <p:spPr>
          <a:xfrm>
            <a:off x="91795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6" name="Google Shape;66;p12"/>
          <p:cNvSpPr txBox="1"/>
          <p:nvPr>
            <p:ph idx="3" type="subTitle"/>
          </p:nvPr>
        </p:nvSpPr>
        <p:spPr>
          <a:xfrm>
            <a:off x="9468000" y="2876300"/>
            <a:ext cx="6256800" cy="9066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7" name="Google Shape;67;p12"/>
          <p:cNvSpPr txBox="1"/>
          <p:nvPr>
            <p:ph idx="4" type="body"/>
          </p:nvPr>
        </p:nvSpPr>
        <p:spPr>
          <a:xfrm>
            <a:off x="946800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8" name="Google Shape;68;p12"/>
          <p:cNvSpPr txBox="1"/>
          <p:nvPr>
            <p:ph idx="5" type="subTitle"/>
          </p:nvPr>
        </p:nvSpPr>
        <p:spPr>
          <a:xfrm>
            <a:off x="917950" y="590475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9" name="Google Shape;69;p12"/>
          <p:cNvSpPr txBox="1"/>
          <p:nvPr>
            <p:ph idx="6" type="body"/>
          </p:nvPr>
        </p:nvSpPr>
        <p:spPr>
          <a:xfrm>
            <a:off x="91795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70" name="Google Shape;70;p12"/>
          <p:cNvSpPr txBox="1"/>
          <p:nvPr>
            <p:ph idx="7" type="subTitle"/>
          </p:nvPr>
        </p:nvSpPr>
        <p:spPr>
          <a:xfrm>
            <a:off x="9468000" y="5904750"/>
            <a:ext cx="6256800" cy="9066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71" name="Google Shape;71;p12"/>
          <p:cNvSpPr txBox="1"/>
          <p:nvPr>
            <p:ph idx="8" type="body"/>
          </p:nvPr>
        </p:nvSpPr>
        <p:spPr>
          <a:xfrm>
            <a:off x="946800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72" name="Google Shape;72;p1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3" name="Shape 73"/>
        <p:cNvGrpSpPr/>
        <p:nvPr/>
      </p:nvGrpSpPr>
      <p:grpSpPr>
        <a:xfrm>
          <a:off x="0" y="0"/>
          <a:ext cx="0" cy="0"/>
          <a:chOff x="0" y="0"/>
          <a:chExt cx="0" cy="0"/>
        </a:xfrm>
      </p:grpSpPr>
      <p:sp>
        <p:nvSpPr>
          <p:cNvPr id="74" name="Google Shape;74;p13"/>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80" name="Shape 80"/>
        <p:cNvGrpSpPr/>
        <p:nvPr/>
      </p:nvGrpSpPr>
      <p:grpSpPr>
        <a:xfrm>
          <a:off x="0" y="0"/>
          <a:ext cx="0" cy="0"/>
          <a:chOff x="0" y="0"/>
          <a:chExt cx="0" cy="0"/>
        </a:xfrm>
      </p:grpSpPr>
      <p:sp>
        <p:nvSpPr>
          <p:cNvPr id="81" name="Google Shape;81;p15"/>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SzPts val="7200"/>
              <a:buNone/>
              <a:defRPr sz="7200"/>
            </a:lvl2pPr>
            <a:lvl3pPr lvl="2" algn="ctr">
              <a:lnSpc>
                <a:spcPct val="100000"/>
              </a:lnSpc>
              <a:spcBef>
                <a:spcPts val="0"/>
              </a:spcBef>
              <a:spcAft>
                <a:spcPts val="0"/>
              </a:spcAft>
              <a:buSzPts val="7200"/>
              <a:buNone/>
              <a:defRPr sz="7200"/>
            </a:lvl3pPr>
            <a:lvl4pPr lvl="3" algn="ctr">
              <a:lnSpc>
                <a:spcPct val="100000"/>
              </a:lnSpc>
              <a:spcBef>
                <a:spcPts val="0"/>
              </a:spcBef>
              <a:spcAft>
                <a:spcPts val="0"/>
              </a:spcAft>
              <a:buSzPts val="7200"/>
              <a:buNone/>
              <a:defRPr sz="7200"/>
            </a:lvl4pPr>
            <a:lvl5pPr lvl="4" algn="ctr">
              <a:lnSpc>
                <a:spcPct val="100000"/>
              </a:lnSpc>
              <a:spcBef>
                <a:spcPts val="0"/>
              </a:spcBef>
              <a:spcAft>
                <a:spcPts val="0"/>
              </a:spcAft>
              <a:buSzPts val="7200"/>
              <a:buNone/>
              <a:defRPr sz="7200"/>
            </a:lvl5pPr>
            <a:lvl6pPr lvl="5" algn="ctr">
              <a:lnSpc>
                <a:spcPct val="100000"/>
              </a:lnSpc>
              <a:spcBef>
                <a:spcPts val="0"/>
              </a:spcBef>
              <a:spcAft>
                <a:spcPts val="0"/>
              </a:spcAft>
              <a:buSzPts val="7200"/>
              <a:buNone/>
              <a:defRPr sz="7200"/>
            </a:lvl6pPr>
            <a:lvl7pPr lvl="6" algn="ctr">
              <a:lnSpc>
                <a:spcPct val="100000"/>
              </a:lnSpc>
              <a:spcBef>
                <a:spcPts val="0"/>
              </a:spcBef>
              <a:spcAft>
                <a:spcPts val="0"/>
              </a:spcAft>
              <a:buSzPts val="7200"/>
              <a:buNone/>
              <a:defRPr sz="7200"/>
            </a:lvl7pPr>
            <a:lvl8pPr lvl="7" algn="ctr">
              <a:lnSpc>
                <a:spcPct val="100000"/>
              </a:lnSpc>
              <a:spcBef>
                <a:spcPts val="0"/>
              </a:spcBef>
              <a:spcAft>
                <a:spcPts val="0"/>
              </a:spcAft>
              <a:buSzPts val="7200"/>
              <a:buNone/>
              <a:defRPr sz="7200"/>
            </a:lvl8pPr>
            <a:lvl9pPr lvl="8" algn="ctr">
              <a:lnSpc>
                <a:spcPct val="100000"/>
              </a:lnSpc>
              <a:spcBef>
                <a:spcPts val="0"/>
              </a:spcBef>
              <a:spcAft>
                <a:spcPts val="0"/>
              </a:spcAft>
              <a:buSzPts val="7200"/>
              <a:buNone/>
              <a:defRPr sz="7200"/>
            </a:lvl9pPr>
          </a:lstStyle>
          <a:p/>
        </p:txBody>
      </p:sp>
      <p:sp>
        <p:nvSpPr>
          <p:cNvPr id="82" name="Google Shape;82;p15"/>
          <p:cNvSpPr txBox="1"/>
          <p:nvPr>
            <p:ph idx="12" type="sldNum"/>
          </p:nvPr>
        </p:nvSpPr>
        <p:spPr>
          <a:xfrm>
            <a:off x="917942"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83" name="Google Shape;83;p15"/>
          <p:cNvPicPr preferRelativeResize="0"/>
          <p:nvPr/>
        </p:nvPicPr>
        <p:blipFill rotWithShape="1">
          <a:blip r:embed="rId2">
            <a:alphaModFix/>
          </a:blip>
          <a:srcRect b="0" l="9" r="0" t="0"/>
          <a:stretch/>
        </p:blipFill>
        <p:spPr>
          <a:xfrm>
            <a:off x="17408298" y="9005906"/>
            <a:ext cx="448851" cy="838354"/>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sp>
        <p:nvSpPr>
          <p:cNvPr id="85" name="Google Shape;85;p1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86" name="Google Shape;86;p16"/>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87" name="Google Shape;87;p1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 name="Shape 16"/>
        <p:cNvGrpSpPr/>
        <p:nvPr/>
      </p:nvGrpSpPr>
      <p:grpSpPr>
        <a:xfrm>
          <a:off x="0" y="0"/>
          <a:ext cx="0" cy="0"/>
          <a:chOff x="0" y="0"/>
          <a:chExt cx="0" cy="0"/>
        </a:xfrm>
      </p:grpSpPr>
      <p:sp>
        <p:nvSpPr>
          <p:cNvPr id="17" name="Google Shape;17;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8" name="Shape 18"/>
        <p:cNvGrpSpPr/>
        <p:nvPr/>
      </p:nvGrpSpPr>
      <p:grpSpPr>
        <a:xfrm>
          <a:off x="0" y="0"/>
          <a:ext cx="0" cy="0"/>
          <a:chOff x="0" y="0"/>
          <a:chExt cx="0" cy="0"/>
        </a:xfrm>
      </p:grpSpPr>
      <p:sp>
        <p:nvSpPr>
          <p:cNvPr id="19" name="Google Shape;19;p4"/>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0" name="Google Shape;20;p4"/>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1" name="Google Shape;21;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2" name="Shape 22"/>
        <p:cNvGrpSpPr/>
        <p:nvPr/>
      </p:nvGrpSpPr>
      <p:grpSpPr>
        <a:xfrm>
          <a:off x="0" y="0"/>
          <a:ext cx="0" cy="0"/>
          <a:chOff x="0" y="0"/>
          <a:chExt cx="0" cy="0"/>
        </a:xfrm>
      </p:grpSpPr>
      <p:sp>
        <p:nvSpPr>
          <p:cNvPr id="23" name="Google Shape;23;p5"/>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4B3241"/>
              </a:buClr>
              <a:buSzPts val="7200"/>
              <a:buNone/>
              <a:defRPr sz="7200">
                <a:solidFill>
                  <a:srgbClr val="4B3241"/>
                </a:solidFill>
              </a:defRPr>
            </a:lvl2pPr>
            <a:lvl3pPr lvl="2" algn="ctr">
              <a:lnSpc>
                <a:spcPct val="100000"/>
              </a:lnSpc>
              <a:spcBef>
                <a:spcPts val="0"/>
              </a:spcBef>
              <a:spcAft>
                <a:spcPts val="0"/>
              </a:spcAft>
              <a:buClr>
                <a:srgbClr val="4B3241"/>
              </a:buClr>
              <a:buSzPts val="7200"/>
              <a:buNone/>
              <a:defRPr sz="7200">
                <a:solidFill>
                  <a:srgbClr val="4B3241"/>
                </a:solidFill>
              </a:defRPr>
            </a:lvl3pPr>
            <a:lvl4pPr lvl="3" algn="ctr">
              <a:lnSpc>
                <a:spcPct val="100000"/>
              </a:lnSpc>
              <a:spcBef>
                <a:spcPts val="0"/>
              </a:spcBef>
              <a:spcAft>
                <a:spcPts val="0"/>
              </a:spcAft>
              <a:buClr>
                <a:srgbClr val="4B3241"/>
              </a:buClr>
              <a:buSzPts val="7200"/>
              <a:buNone/>
              <a:defRPr sz="7200">
                <a:solidFill>
                  <a:srgbClr val="4B3241"/>
                </a:solidFill>
              </a:defRPr>
            </a:lvl4pPr>
            <a:lvl5pPr lvl="4" algn="ctr">
              <a:lnSpc>
                <a:spcPct val="100000"/>
              </a:lnSpc>
              <a:spcBef>
                <a:spcPts val="0"/>
              </a:spcBef>
              <a:spcAft>
                <a:spcPts val="0"/>
              </a:spcAft>
              <a:buClr>
                <a:srgbClr val="4B3241"/>
              </a:buClr>
              <a:buSzPts val="7200"/>
              <a:buNone/>
              <a:defRPr sz="7200">
                <a:solidFill>
                  <a:srgbClr val="4B3241"/>
                </a:solidFill>
              </a:defRPr>
            </a:lvl5pPr>
            <a:lvl6pPr lvl="5" algn="ctr">
              <a:lnSpc>
                <a:spcPct val="100000"/>
              </a:lnSpc>
              <a:spcBef>
                <a:spcPts val="0"/>
              </a:spcBef>
              <a:spcAft>
                <a:spcPts val="0"/>
              </a:spcAft>
              <a:buClr>
                <a:srgbClr val="4B3241"/>
              </a:buClr>
              <a:buSzPts val="7200"/>
              <a:buNone/>
              <a:defRPr sz="7200">
                <a:solidFill>
                  <a:srgbClr val="4B3241"/>
                </a:solidFill>
              </a:defRPr>
            </a:lvl6pPr>
            <a:lvl7pPr lvl="6" algn="ctr">
              <a:lnSpc>
                <a:spcPct val="100000"/>
              </a:lnSpc>
              <a:spcBef>
                <a:spcPts val="0"/>
              </a:spcBef>
              <a:spcAft>
                <a:spcPts val="0"/>
              </a:spcAft>
              <a:buClr>
                <a:srgbClr val="4B3241"/>
              </a:buClr>
              <a:buSzPts val="7200"/>
              <a:buNone/>
              <a:defRPr sz="7200">
                <a:solidFill>
                  <a:srgbClr val="4B3241"/>
                </a:solidFill>
              </a:defRPr>
            </a:lvl7pPr>
            <a:lvl8pPr lvl="7" algn="ctr">
              <a:lnSpc>
                <a:spcPct val="100000"/>
              </a:lnSpc>
              <a:spcBef>
                <a:spcPts val="0"/>
              </a:spcBef>
              <a:spcAft>
                <a:spcPts val="0"/>
              </a:spcAft>
              <a:buClr>
                <a:srgbClr val="4B3241"/>
              </a:buClr>
              <a:buSzPts val="7200"/>
              <a:buNone/>
              <a:defRPr sz="7200">
                <a:solidFill>
                  <a:srgbClr val="4B3241"/>
                </a:solidFill>
              </a:defRPr>
            </a:lvl8pPr>
            <a:lvl9pPr lvl="8" algn="ctr">
              <a:lnSpc>
                <a:spcPct val="100000"/>
              </a:lnSpc>
              <a:spcBef>
                <a:spcPts val="0"/>
              </a:spcBef>
              <a:spcAft>
                <a:spcPts val="0"/>
              </a:spcAft>
              <a:buClr>
                <a:srgbClr val="4B3241"/>
              </a:buClr>
              <a:buSzPts val="7200"/>
              <a:buNone/>
              <a:defRPr sz="7200">
                <a:solidFill>
                  <a:srgbClr val="4B3241"/>
                </a:solidFill>
              </a:defRPr>
            </a:lvl9pPr>
          </a:lstStyle>
          <a:p/>
        </p:txBody>
      </p:sp>
      <p:sp>
        <p:nvSpPr>
          <p:cNvPr id="24" name="Google Shape;24;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5" name="Google Shape;25;p5"/>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6" name="Shape 26"/>
        <p:cNvGrpSpPr/>
        <p:nvPr/>
      </p:nvGrpSpPr>
      <p:grpSpPr>
        <a:xfrm>
          <a:off x="0" y="0"/>
          <a:ext cx="0" cy="0"/>
          <a:chOff x="0" y="0"/>
          <a:chExt cx="0" cy="0"/>
        </a:xfrm>
      </p:grpSpPr>
      <p:sp>
        <p:nvSpPr>
          <p:cNvPr id="27" name="Google Shape;27;p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8" name="Google Shape;28;p6"/>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9" name="Google Shape;29;p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0" name="Shape 30"/>
        <p:cNvGrpSpPr/>
        <p:nvPr/>
      </p:nvGrpSpPr>
      <p:grpSpPr>
        <a:xfrm>
          <a:off x="0" y="0"/>
          <a:ext cx="0" cy="0"/>
          <a:chOff x="0" y="0"/>
          <a:chExt cx="0" cy="0"/>
        </a:xfrm>
      </p:grpSpPr>
      <p:sp>
        <p:nvSpPr>
          <p:cNvPr id="31" name="Google Shape;31;p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2" name="Google Shape;32;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3" name="Google Shape;33;p7"/>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4" name="Google Shape;34;p7"/>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5" name="Google Shape;35;p7"/>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6" name="Google Shape;36;p7"/>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7" name="Google Shape;37;p7"/>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8" name="Google Shape;38;p7"/>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9" name="Shape 39"/>
        <p:cNvGrpSpPr/>
        <p:nvPr/>
      </p:nvGrpSpPr>
      <p:grpSpPr>
        <a:xfrm>
          <a:off x="0" y="0"/>
          <a:ext cx="0" cy="0"/>
          <a:chOff x="0" y="0"/>
          <a:chExt cx="0" cy="0"/>
        </a:xfrm>
      </p:grpSpPr>
      <p:sp>
        <p:nvSpPr>
          <p:cNvPr id="40" name="Google Shape;40;p8"/>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41" name="Google Shape;41;p8"/>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42" name="Google Shape;42;p8"/>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3" name="Shape 43"/>
        <p:cNvGrpSpPr/>
        <p:nvPr/>
      </p:nvGrpSpPr>
      <p:grpSpPr>
        <a:xfrm>
          <a:off x="0" y="0"/>
          <a:ext cx="0" cy="0"/>
          <a:chOff x="0" y="0"/>
          <a:chExt cx="0" cy="0"/>
        </a:xfrm>
      </p:grpSpPr>
      <p:sp>
        <p:nvSpPr>
          <p:cNvPr id="44" name="Google Shape;44;p9"/>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5" name="Google Shape;45;p9"/>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6" name="Google Shape;46;p9"/>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7" name="Google Shape;47;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8" name="Google Shape;48;p9"/>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1" name="Google Shape;51;p1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75" name="Shape 75"/>
        <p:cNvGrpSpPr/>
        <p:nvPr/>
      </p:nvGrpSpPr>
      <p:grpSpPr>
        <a:xfrm>
          <a:off x="0" y="0"/>
          <a:ext cx="0" cy="0"/>
          <a:chOff x="0" y="0"/>
          <a:chExt cx="0" cy="0"/>
        </a:xfrm>
      </p:grpSpPr>
      <p:sp>
        <p:nvSpPr>
          <p:cNvPr id="76" name="Google Shape;76;p14"/>
          <p:cNvSpPr txBox="1"/>
          <p:nvPr>
            <p:ph type="title"/>
          </p:nvPr>
        </p:nvSpPr>
        <p:spPr>
          <a:xfrm>
            <a:off x="917950" y="890050"/>
            <a:ext cx="16452001"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chemeClr val="dk1"/>
              </a:buClr>
              <a:buSzPts val="4400"/>
              <a:buFont typeface="Montserrat"/>
              <a:buNone/>
              <a:defRPr b="1" i="0" sz="4400" u="none" cap="none" strike="noStrike">
                <a:solidFill>
                  <a:schemeClr val="dk1"/>
                </a:solidFill>
                <a:latin typeface="Montserrat"/>
                <a:ea typeface="Montserrat"/>
                <a:cs typeface="Montserrat"/>
                <a:sym typeface="Montserrat"/>
              </a:defRPr>
            </a:lvl1pPr>
            <a:lvl2pPr lvl="1"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chemeClr val="dk1"/>
              </a:buClr>
              <a:buSzPts val="5600"/>
              <a:buFont typeface="Montserrat Medium"/>
              <a:buNone/>
              <a:defRPr b="0" i="0" sz="5600" u="none" cap="none" strike="noStrike">
                <a:solidFill>
                  <a:schemeClr val="dk1"/>
                </a:solidFill>
                <a:latin typeface="Montserrat Medium"/>
                <a:ea typeface="Montserrat Medium"/>
                <a:cs typeface="Montserrat Medium"/>
                <a:sym typeface="Montserrat Medium"/>
              </a:defRPr>
            </a:lvl9pPr>
          </a:lstStyle>
          <a:p/>
        </p:txBody>
      </p:sp>
      <p:sp>
        <p:nvSpPr>
          <p:cNvPr id="77" name="Google Shape;77;p14"/>
          <p:cNvSpPr txBox="1"/>
          <p:nvPr>
            <p:ph idx="1" type="body"/>
          </p:nvPr>
        </p:nvSpPr>
        <p:spPr>
          <a:xfrm>
            <a:off x="917950" y="2876300"/>
            <a:ext cx="16452001" cy="59622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381000" lvl="4" marL="2286000" marR="0" rtl="0" algn="l">
              <a:lnSpc>
                <a:spcPct val="130000"/>
              </a:lnSpc>
              <a:spcBef>
                <a:spcPts val="1600"/>
              </a:spcBef>
              <a:spcAft>
                <a:spcPts val="0"/>
              </a:spcAft>
              <a:buClr>
                <a:schemeClr val="dk2"/>
              </a:buClr>
              <a:buSzPts val="2400"/>
              <a:buFont typeface="Montserrat"/>
              <a:buChar char="–"/>
              <a:defRPr b="0" i="0" sz="2400" u="none" cap="none" strike="noStrike">
                <a:solidFill>
                  <a:schemeClr val="dk2"/>
                </a:solidFill>
                <a:latin typeface="Montserrat"/>
                <a:ea typeface="Montserrat"/>
                <a:cs typeface="Montserrat"/>
                <a:sym typeface="Montserrat"/>
              </a:defRPr>
            </a:lvl5pPr>
            <a:lvl6pPr indent="-381000" lvl="5" marL="2743200" marR="0" rtl="0" algn="l">
              <a:lnSpc>
                <a:spcPct val="130000"/>
              </a:lnSpc>
              <a:spcBef>
                <a:spcPts val="1200"/>
              </a:spcBef>
              <a:spcAft>
                <a:spcPts val="0"/>
              </a:spcAft>
              <a:buClr>
                <a:schemeClr val="dk2"/>
              </a:buClr>
              <a:buSzPts val="2400"/>
              <a:buFont typeface="Montserrat"/>
              <a:buChar char="–"/>
              <a:defRPr b="0" i="0" sz="2400" u="none" cap="none" strike="noStrike">
                <a:solidFill>
                  <a:schemeClr val="dk2"/>
                </a:solidFill>
                <a:latin typeface="Montserrat"/>
                <a:ea typeface="Montserrat"/>
                <a:cs typeface="Montserrat"/>
                <a:sym typeface="Montserrat"/>
              </a:defRPr>
            </a:lvl6pPr>
            <a:lvl7pPr indent="-355600" lvl="6" marL="3200400" marR="0" rtl="0" algn="l">
              <a:lnSpc>
                <a:spcPct val="130000"/>
              </a:lnSpc>
              <a:spcBef>
                <a:spcPts val="1200"/>
              </a:spcBef>
              <a:spcAft>
                <a:spcPts val="0"/>
              </a:spcAft>
              <a:buClr>
                <a:schemeClr val="dk2"/>
              </a:buClr>
              <a:buSzPts val="2000"/>
              <a:buFont typeface="Montserrat"/>
              <a:buChar char="–"/>
              <a:defRPr b="0" i="0" sz="2000" u="none" cap="none" strike="noStrike">
                <a:solidFill>
                  <a:schemeClr val="dk2"/>
                </a:solidFill>
                <a:latin typeface="Montserrat"/>
                <a:ea typeface="Montserrat"/>
                <a:cs typeface="Montserrat"/>
                <a:sym typeface="Montserrat"/>
              </a:defRPr>
            </a:lvl7pPr>
            <a:lvl8pPr indent="-355600" lvl="7" marL="3657600" marR="0" rtl="0" algn="l">
              <a:lnSpc>
                <a:spcPct val="130000"/>
              </a:lnSpc>
              <a:spcBef>
                <a:spcPts val="800"/>
              </a:spcBef>
              <a:spcAft>
                <a:spcPts val="0"/>
              </a:spcAft>
              <a:buClr>
                <a:schemeClr val="dk2"/>
              </a:buClr>
              <a:buSzPts val="2000"/>
              <a:buFont typeface="Montserrat"/>
              <a:buChar char="–"/>
              <a:defRPr b="0" i="0" sz="2000" u="none" cap="none" strike="noStrike">
                <a:solidFill>
                  <a:schemeClr val="dk2"/>
                </a:solidFill>
                <a:latin typeface="Montserrat"/>
                <a:ea typeface="Montserrat"/>
                <a:cs typeface="Montserrat"/>
                <a:sym typeface="Montserrat"/>
              </a:defRPr>
            </a:lvl8pPr>
            <a:lvl9pPr indent="-330200" lvl="8" marL="4114800" marR="0" rtl="0" algn="l">
              <a:lnSpc>
                <a:spcPct val="130000"/>
              </a:lnSpc>
              <a:spcBef>
                <a:spcPts val="800"/>
              </a:spcBef>
              <a:spcAft>
                <a:spcPts val="40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9pPr>
          </a:lstStyle>
          <a:p/>
        </p:txBody>
      </p:sp>
      <p:sp>
        <p:nvSpPr>
          <p:cNvPr id="78" name="Google Shape;78;p14"/>
          <p:cNvSpPr txBox="1"/>
          <p:nvPr>
            <p:ph idx="12" type="sldNum"/>
          </p:nvPr>
        </p:nvSpPr>
        <p:spPr>
          <a:xfrm>
            <a:off x="917942"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79" name="Google Shape;79;p14"/>
          <p:cNvPicPr preferRelativeResize="0"/>
          <p:nvPr/>
        </p:nvPicPr>
        <p:blipFill rotWithShape="1">
          <a:blip r:embed="rId1">
            <a:alphaModFix/>
          </a:blip>
          <a:srcRect b="0" l="9" r="0" t="0"/>
          <a:stretch/>
        </p:blipFill>
        <p:spPr>
          <a:xfrm>
            <a:off x="17408298" y="9005906"/>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2"/>
    <p:sldLayoutId id="2147483661"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0">
          <p15:clr>
            <a:srgbClr val="EA4335"/>
          </p15:clr>
        </p15:guide>
        <p15:guide id="4" orient="horz" pos="1812">
          <p15:clr>
            <a:srgbClr val="EA4335"/>
          </p15:clr>
        </p15:guide>
        <p15:guide id="5" orient="horz" pos="5568">
          <p15:clr>
            <a:srgbClr val="EA4335"/>
          </p15:clr>
        </p15:guide>
        <p15:guide id="6" orient="horz" pos="6038">
          <p15:clr>
            <a:srgbClr val="EA4335"/>
          </p15:clr>
        </p15:guide>
        <p15:guide id="7" orient="horz" pos="1386">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3" name="Google Shape;93;p17"/>
          <p:cNvSpPr txBox="1"/>
          <p:nvPr>
            <p:ph idx="4294967295" type="ctrTitle"/>
          </p:nvPr>
        </p:nvSpPr>
        <p:spPr>
          <a:xfrm>
            <a:off x="917950" y="2876300"/>
            <a:ext cx="16452000" cy="3723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6000"/>
              <a:buNone/>
            </a:pPr>
            <a:br>
              <a:rPr lang="en-GB">
                <a:solidFill>
                  <a:srgbClr val="4B3241"/>
                </a:solidFill>
              </a:rPr>
            </a:br>
            <a:r>
              <a:rPr lang="en-GB" sz="6000">
                <a:solidFill>
                  <a:srgbClr val="4B3241"/>
                </a:solidFill>
              </a:rPr>
              <a:t>Following instructions</a:t>
            </a:r>
            <a:endParaRPr sz="6000">
              <a:solidFill>
                <a:srgbClr val="4B3241"/>
              </a:solidFill>
            </a:endParaRPr>
          </a:p>
          <a:p>
            <a:pPr indent="0" lvl="0" marL="0" rtl="0" algn="l">
              <a:lnSpc>
                <a:spcPct val="115000"/>
              </a:lnSpc>
              <a:spcBef>
                <a:spcPts val="0"/>
              </a:spcBef>
              <a:spcAft>
                <a:spcPts val="0"/>
              </a:spcAft>
              <a:buSzPts val="6000"/>
              <a:buNone/>
            </a:pPr>
            <a:r>
              <a:rPr lang="en-GB" sz="6000">
                <a:solidFill>
                  <a:srgbClr val="4B3241"/>
                </a:solidFill>
              </a:rPr>
              <a:t>Party biscuits</a:t>
            </a:r>
            <a:endParaRPr sz="6000">
              <a:solidFill>
                <a:srgbClr val="4B3241"/>
              </a:solidFill>
            </a:endParaRPr>
          </a:p>
        </p:txBody>
      </p:sp>
      <p:sp>
        <p:nvSpPr>
          <p:cNvPr id="94" name="Google Shape;94;p17"/>
          <p:cNvSpPr txBox="1"/>
          <p:nvPr>
            <p:ph idx="4294967295" type="subTitle"/>
          </p:nvPr>
        </p:nvSpPr>
        <p:spPr>
          <a:xfrm>
            <a:off x="917950" y="890050"/>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sz="3600">
                <a:solidFill>
                  <a:srgbClr val="4B3241"/>
                </a:solidFill>
              </a:rPr>
              <a:t>Communication and Language: Celebrations and Festivals – Building Understanding</a:t>
            </a:r>
            <a:endParaRPr sz="3600">
              <a:solidFill>
                <a:srgbClr val="4B3241"/>
              </a:solidFill>
            </a:endParaRPr>
          </a:p>
        </p:txBody>
      </p:sp>
      <p:sp>
        <p:nvSpPr>
          <p:cNvPr id="95" name="Google Shape;95;p17"/>
          <p:cNvSpPr txBox="1"/>
          <p:nvPr>
            <p:ph idx="4294967295"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b="1" lang="en-GB" sz="2800">
                <a:solidFill>
                  <a:srgbClr val="4B3241"/>
                </a:solidFill>
              </a:rPr>
              <a:t>Alison</a:t>
            </a:r>
            <a:endParaRPr b="1" sz="2800">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idx="1" type="subTitle"/>
          </p:nvPr>
        </p:nvSpPr>
        <p:spPr>
          <a:xfrm>
            <a:off x="917941" y="2830664"/>
            <a:ext cx="5170800" cy="906600"/>
          </a:xfrm>
          <a:prstGeom prst="rect">
            <a:avLst/>
          </a:prstGeom>
          <a:solidFill>
            <a:srgbClr val="000000"/>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SzPts val="3200"/>
              <a:buNone/>
            </a:pPr>
            <a:r>
              <a:rPr lang="en-GB" sz="3500"/>
              <a:t>Make it easier</a:t>
            </a:r>
            <a:endParaRPr b="1" sz="3500">
              <a:latin typeface="Montserrat"/>
              <a:ea typeface="Montserrat"/>
              <a:cs typeface="Montserrat"/>
              <a:sym typeface="Montserrat"/>
            </a:endParaRPr>
          </a:p>
        </p:txBody>
      </p:sp>
      <p:sp>
        <p:nvSpPr>
          <p:cNvPr id="174" name="Google Shape;174;p26"/>
          <p:cNvSpPr txBox="1"/>
          <p:nvPr>
            <p:ph idx="2" type="body"/>
          </p:nvPr>
        </p:nvSpPr>
        <p:spPr>
          <a:xfrm>
            <a:off x="917941" y="4051664"/>
            <a:ext cx="5170800" cy="43134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lnSpc>
                <a:spcPct val="115000"/>
              </a:lnSpc>
              <a:spcBef>
                <a:spcPts val="2400"/>
              </a:spcBef>
              <a:spcAft>
                <a:spcPts val="1200"/>
              </a:spcAft>
              <a:buSzPts val="2800"/>
              <a:buNone/>
            </a:pPr>
            <a:r>
              <a:rPr lang="en-GB"/>
              <a:t>Pre-label each of the </a:t>
            </a:r>
            <a:r>
              <a:rPr lang="en-GB"/>
              <a:t>ingredients, making it a matching game when finding the ingredients on the instructions. </a:t>
            </a:r>
            <a:r>
              <a:rPr lang="en-GB"/>
              <a:t> </a:t>
            </a:r>
            <a:endParaRPr/>
          </a:p>
        </p:txBody>
      </p:sp>
      <p:sp>
        <p:nvSpPr>
          <p:cNvPr id="175" name="Google Shape;175;p26"/>
          <p:cNvSpPr txBox="1"/>
          <p:nvPr>
            <p:ph idx="3" type="subTitle"/>
          </p:nvPr>
        </p:nvSpPr>
        <p:spPr>
          <a:xfrm>
            <a:off x="6558591" y="2830664"/>
            <a:ext cx="5170800" cy="906600"/>
          </a:xfrm>
          <a:prstGeom prst="rect">
            <a:avLst/>
          </a:prstGeom>
          <a:solidFill>
            <a:srgbClr val="000000"/>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SzPts val="3200"/>
              <a:buNone/>
            </a:pPr>
            <a:r>
              <a:rPr lang="en-GB" sz="3500"/>
              <a:t>Make it harder</a:t>
            </a:r>
            <a:endParaRPr b="1" sz="3500">
              <a:latin typeface="Montserrat"/>
              <a:ea typeface="Montserrat"/>
              <a:cs typeface="Montserrat"/>
              <a:sym typeface="Montserrat"/>
            </a:endParaRPr>
          </a:p>
        </p:txBody>
      </p:sp>
      <p:sp>
        <p:nvSpPr>
          <p:cNvPr id="176" name="Google Shape;176;p26"/>
          <p:cNvSpPr txBox="1"/>
          <p:nvPr>
            <p:ph idx="4" type="body"/>
          </p:nvPr>
        </p:nvSpPr>
        <p:spPr>
          <a:xfrm>
            <a:off x="6558591" y="4051664"/>
            <a:ext cx="5170800" cy="43134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lnSpc>
                <a:spcPct val="115000"/>
              </a:lnSpc>
              <a:spcBef>
                <a:spcPts val="1200"/>
              </a:spcBef>
              <a:spcAft>
                <a:spcPts val="0"/>
              </a:spcAft>
              <a:buSzPts val="2800"/>
              <a:buNone/>
            </a:pPr>
            <a:r>
              <a:rPr lang="en-GB"/>
              <a:t>Reduce the number of </a:t>
            </a:r>
            <a:r>
              <a:rPr lang="en-GB"/>
              <a:t>prompts</a:t>
            </a:r>
            <a:r>
              <a:rPr lang="en-GB"/>
              <a:t> given. </a:t>
            </a:r>
            <a:endParaRPr/>
          </a:p>
          <a:p>
            <a:pPr indent="0" lvl="0" marL="0" rtl="0" algn="l">
              <a:lnSpc>
                <a:spcPct val="115000"/>
              </a:lnSpc>
              <a:spcBef>
                <a:spcPts val="1200"/>
              </a:spcBef>
              <a:spcAft>
                <a:spcPts val="1200"/>
              </a:spcAft>
              <a:buSzPts val="2800"/>
              <a:buNone/>
            </a:pPr>
            <a:r>
              <a:rPr lang="en-GB"/>
              <a:t>Each time you repeat the activity, ask your child to read or sign the word. </a:t>
            </a:r>
            <a:endParaRPr/>
          </a:p>
        </p:txBody>
      </p:sp>
      <p:sp>
        <p:nvSpPr>
          <p:cNvPr id="177" name="Google Shape;177;p26"/>
          <p:cNvSpPr txBox="1"/>
          <p:nvPr>
            <p:ph idx="5" type="subTitle"/>
          </p:nvPr>
        </p:nvSpPr>
        <p:spPr>
          <a:xfrm>
            <a:off x="12199241" y="2830664"/>
            <a:ext cx="5170800" cy="906600"/>
          </a:xfrm>
          <a:prstGeom prst="rect">
            <a:avLst/>
          </a:prstGeom>
          <a:solidFill>
            <a:srgbClr val="000000"/>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SzPts val="3200"/>
              <a:buNone/>
            </a:pPr>
            <a:r>
              <a:rPr lang="en-GB" sz="3500"/>
              <a:t>More ideas</a:t>
            </a:r>
            <a:endParaRPr b="1" sz="3500">
              <a:latin typeface="Montserrat"/>
              <a:ea typeface="Montserrat"/>
              <a:cs typeface="Montserrat"/>
              <a:sym typeface="Montserrat"/>
            </a:endParaRPr>
          </a:p>
        </p:txBody>
      </p:sp>
      <p:sp>
        <p:nvSpPr>
          <p:cNvPr id="178" name="Google Shape;178;p26"/>
          <p:cNvSpPr txBox="1"/>
          <p:nvPr>
            <p:ph idx="6" type="body"/>
          </p:nvPr>
        </p:nvSpPr>
        <p:spPr>
          <a:xfrm>
            <a:off x="12199241" y="4051664"/>
            <a:ext cx="5170800" cy="43134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p>
            <a:pPr indent="0" lvl="0" marL="0" rtl="0" algn="l">
              <a:lnSpc>
                <a:spcPct val="115000"/>
              </a:lnSpc>
              <a:spcBef>
                <a:spcPts val="1200"/>
              </a:spcBef>
              <a:spcAft>
                <a:spcPts val="0"/>
              </a:spcAft>
              <a:buSzPts val="2800"/>
              <a:buNone/>
            </a:pPr>
            <a:r>
              <a:rPr lang="en-GB"/>
              <a:t>Make simple </a:t>
            </a:r>
            <a:r>
              <a:rPr lang="en-GB"/>
              <a:t>instructions</a:t>
            </a:r>
            <a:r>
              <a:rPr lang="en-GB"/>
              <a:t> for other tasks around the home. </a:t>
            </a:r>
            <a:endParaRPr/>
          </a:p>
        </p:txBody>
      </p:sp>
      <p:sp>
        <p:nvSpPr>
          <p:cNvPr id="179" name="Google Shape;179;p2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917949" y="892800"/>
            <a:ext cx="8881200" cy="1627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chemeClr val="dk2"/>
                </a:solidFill>
              </a:rPr>
              <a:t>For this lesson, you will need:</a:t>
            </a:r>
            <a:endParaRPr>
              <a:solidFill>
                <a:schemeClr val="dk2"/>
              </a:solidFill>
            </a:endParaRPr>
          </a:p>
        </p:txBody>
      </p:sp>
      <p:sp>
        <p:nvSpPr>
          <p:cNvPr id="101" name="Google Shape;101;p18"/>
          <p:cNvSpPr txBox="1"/>
          <p:nvPr>
            <p:ph idx="1" type="body"/>
          </p:nvPr>
        </p:nvSpPr>
        <p:spPr>
          <a:xfrm>
            <a:off x="917941" y="2482178"/>
            <a:ext cx="7783200" cy="5322600"/>
          </a:xfrm>
          <a:prstGeom prst="rect">
            <a:avLst/>
          </a:prstGeom>
          <a:noFill/>
          <a:ln>
            <a:noFill/>
          </a:ln>
        </p:spPr>
        <p:txBody>
          <a:bodyPr anchorCtr="0" anchor="ctr" bIns="0" lIns="0" spcFirstLastPara="1" rIns="0" wrap="square" tIns="0">
            <a:noAutofit/>
          </a:bodyPr>
          <a:lstStyle/>
          <a:p>
            <a:pPr indent="-660400" lvl="0" marL="914400" rtl="0" algn="l">
              <a:lnSpc>
                <a:spcPct val="150000"/>
              </a:lnSpc>
              <a:spcBef>
                <a:spcPts val="2000"/>
              </a:spcBef>
              <a:spcAft>
                <a:spcPts val="0"/>
              </a:spcAft>
              <a:buSzPts val="3200"/>
              <a:buChar char="●"/>
            </a:pPr>
            <a:r>
              <a:rPr lang="en-GB"/>
              <a:t>biscuits</a:t>
            </a:r>
            <a:endParaRPr/>
          </a:p>
          <a:p>
            <a:pPr indent="-660400" lvl="0" marL="914400" rtl="0" algn="l">
              <a:lnSpc>
                <a:spcPct val="150000"/>
              </a:lnSpc>
              <a:spcBef>
                <a:spcPts val="2000"/>
              </a:spcBef>
              <a:spcAft>
                <a:spcPts val="0"/>
              </a:spcAft>
              <a:buSzPts val="3200"/>
              <a:buChar char="●"/>
            </a:pPr>
            <a:r>
              <a:rPr lang="en-GB"/>
              <a:t>icing</a:t>
            </a:r>
            <a:endParaRPr/>
          </a:p>
          <a:p>
            <a:pPr indent="-660400" lvl="0" marL="914400" rtl="0" algn="l">
              <a:lnSpc>
                <a:spcPct val="150000"/>
              </a:lnSpc>
              <a:spcBef>
                <a:spcPts val="2000"/>
              </a:spcBef>
              <a:spcAft>
                <a:spcPts val="0"/>
              </a:spcAft>
              <a:buSzPts val="3200"/>
              <a:buChar char="●"/>
            </a:pPr>
            <a:r>
              <a:rPr lang="en-GB"/>
              <a:t>spoon</a:t>
            </a:r>
            <a:endParaRPr/>
          </a:p>
          <a:p>
            <a:pPr indent="-660400" lvl="0" marL="914400" rtl="0" algn="l">
              <a:lnSpc>
                <a:spcPct val="150000"/>
              </a:lnSpc>
              <a:spcBef>
                <a:spcPts val="2000"/>
              </a:spcBef>
              <a:spcAft>
                <a:spcPts val="0"/>
              </a:spcAft>
              <a:buSzPts val="3200"/>
              <a:buChar char="●"/>
            </a:pPr>
            <a:r>
              <a:rPr lang="en-GB"/>
              <a:t>sweets to decorate</a:t>
            </a:r>
            <a:endParaRPr/>
          </a:p>
          <a:p>
            <a:pPr indent="-457200" lvl="0" marL="914400" rtl="0" algn="l">
              <a:lnSpc>
                <a:spcPct val="150000"/>
              </a:lnSpc>
              <a:spcBef>
                <a:spcPts val="2000"/>
              </a:spcBef>
              <a:spcAft>
                <a:spcPts val="0"/>
              </a:spcAft>
              <a:buSzPts val="3200"/>
              <a:buNone/>
            </a:pPr>
            <a:r>
              <a:t/>
            </a:r>
            <a:endParaRPr/>
          </a:p>
        </p:txBody>
      </p:sp>
      <p:sp>
        <p:nvSpPr>
          <p:cNvPr id="102" name="Google Shape;102;p1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08" name="Google Shape;108;p1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Following Instructions</a:t>
            </a:r>
            <a:endParaRPr/>
          </a:p>
        </p:txBody>
      </p:sp>
      <p:sp>
        <p:nvSpPr>
          <p:cNvPr id="109" name="Google Shape;109;p1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10" name="Google Shape;110;p19"/>
          <p:cNvSpPr txBox="1"/>
          <p:nvPr/>
        </p:nvSpPr>
        <p:spPr>
          <a:xfrm>
            <a:off x="7089550" y="10464901"/>
            <a:ext cx="3489000" cy="5925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rgbClr val="000000"/>
              </a:buClr>
              <a:buSzPts val="1900"/>
              <a:buFont typeface="Arial"/>
              <a:buNone/>
            </a:pPr>
            <a:r>
              <a:rPr b="0" i="0" lang="en-GB" sz="1900" u="none" cap="none" strike="noStrike">
                <a:solidFill>
                  <a:schemeClr val="dk2"/>
                </a:solidFill>
                <a:latin typeface="Montserrat"/>
                <a:ea typeface="Montserrat"/>
                <a:cs typeface="Montserrat"/>
                <a:sym typeface="Montserrat"/>
              </a:rPr>
              <a:t>Images from Pixabay.com</a:t>
            </a:r>
            <a:endParaRPr b="0" i="0" sz="1400" u="none" cap="none" strike="noStrike">
              <a:solidFill>
                <a:srgbClr val="000000"/>
              </a:solidFill>
              <a:latin typeface="Arial"/>
              <a:ea typeface="Arial"/>
              <a:cs typeface="Arial"/>
              <a:sym typeface="Arial"/>
            </a:endParaRPr>
          </a:p>
        </p:txBody>
      </p:sp>
      <p:sp>
        <p:nvSpPr>
          <p:cNvPr id="111" name="Google Shape;111;p19"/>
          <p:cNvSpPr txBox="1"/>
          <p:nvPr/>
        </p:nvSpPr>
        <p:spPr>
          <a:xfrm>
            <a:off x="1038550" y="1978450"/>
            <a:ext cx="9540000" cy="1414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Montserrat"/>
              <a:ea typeface="Montserrat"/>
              <a:cs typeface="Montserrat"/>
              <a:sym typeface="Montserrat"/>
            </a:endParaRPr>
          </a:p>
        </p:txBody>
      </p:sp>
      <p:sp>
        <p:nvSpPr>
          <p:cNvPr id="112" name="Google Shape;112;p19"/>
          <p:cNvSpPr txBox="1"/>
          <p:nvPr>
            <p:ph idx="1" type="body"/>
          </p:nvPr>
        </p:nvSpPr>
        <p:spPr>
          <a:xfrm>
            <a:off x="936800" y="2224575"/>
            <a:ext cx="7883400" cy="64881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a:t>In this lesson we are going to follow simple instructions using symbols. </a:t>
            </a:r>
            <a:endParaRPr/>
          </a:p>
          <a:p>
            <a:pPr indent="0" lvl="0" marL="25400" rtl="0" algn="l">
              <a:lnSpc>
                <a:spcPct val="130000"/>
              </a:lnSpc>
              <a:spcBef>
                <a:spcPts val="0"/>
              </a:spcBef>
              <a:spcAft>
                <a:spcPts val="0"/>
              </a:spcAft>
              <a:buSzPts val="3200"/>
              <a:buNone/>
            </a:pPr>
            <a:r>
              <a:t/>
            </a:r>
            <a:endParaRPr/>
          </a:p>
          <a:p>
            <a:pPr indent="0" lvl="0" marL="25400" rtl="0" algn="l">
              <a:lnSpc>
                <a:spcPct val="130000"/>
              </a:lnSpc>
              <a:spcBef>
                <a:spcPts val="0"/>
              </a:spcBef>
              <a:spcAft>
                <a:spcPts val="0"/>
              </a:spcAft>
              <a:buSzPts val="3200"/>
              <a:buNone/>
            </a:pPr>
            <a:r>
              <a:rPr lang="en-GB"/>
              <a:t>To help your child you may want to start by matching the symbols to the objects.</a:t>
            </a:r>
            <a:endParaRPr/>
          </a:p>
          <a:p>
            <a:pPr indent="0" lvl="0" marL="25400" rtl="0" algn="l">
              <a:lnSpc>
                <a:spcPct val="130000"/>
              </a:lnSpc>
              <a:spcBef>
                <a:spcPts val="0"/>
              </a:spcBef>
              <a:spcAft>
                <a:spcPts val="0"/>
              </a:spcAft>
              <a:buSzPts val="3200"/>
              <a:buNone/>
            </a:pPr>
            <a:r>
              <a:t/>
            </a:r>
            <a:endParaRPr/>
          </a:p>
          <a:p>
            <a:pPr indent="0" lvl="0" marL="25400" rtl="0" algn="l">
              <a:lnSpc>
                <a:spcPct val="130000"/>
              </a:lnSpc>
              <a:spcBef>
                <a:spcPts val="0"/>
              </a:spcBef>
              <a:spcAft>
                <a:spcPts val="0"/>
              </a:spcAft>
              <a:buSzPts val="3200"/>
              <a:buNone/>
            </a:pPr>
            <a:r>
              <a:rPr lang="en-GB"/>
              <a:t>Offer a choice of 2 when doing this.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18" name="Google Shape;118;p2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19" name="Google Shape;119;p20"/>
          <p:cNvSpPr txBox="1"/>
          <p:nvPr/>
        </p:nvSpPr>
        <p:spPr>
          <a:xfrm>
            <a:off x="7089550" y="10464901"/>
            <a:ext cx="3489000" cy="5925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rgbClr val="000000"/>
              </a:buClr>
              <a:buSzPts val="1900"/>
              <a:buFont typeface="Arial"/>
              <a:buNone/>
            </a:pPr>
            <a:r>
              <a:rPr b="0" i="0" lang="en-GB" sz="1900" u="none" cap="none" strike="noStrike">
                <a:solidFill>
                  <a:schemeClr val="dk2"/>
                </a:solidFill>
                <a:latin typeface="Montserrat"/>
                <a:ea typeface="Montserrat"/>
                <a:cs typeface="Montserrat"/>
                <a:sym typeface="Montserrat"/>
              </a:rPr>
              <a:t>Images from Pixabay.com</a:t>
            </a:r>
            <a:endParaRPr b="0" i="0" sz="1400" u="none" cap="none" strike="noStrike">
              <a:solidFill>
                <a:srgbClr val="000000"/>
              </a:solidFill>
              <a:latin typeface="Arial"/>
              <a:ea typeface="Arial"/>
              <a:cs typeface="Arial"/>
              <a:sym typeface="Arial"/>
            </a:endParaRPr>
          </a:p>
        </p:txBody>
      </p:sp>
      <p:sp>
        <p:nvSpPr>
          <p:cNvPr id="120" name="Google Shape;120;p20"/>
          <p:cNvSpPr txBox="1"/>
          <p:nvPr/>
        </p:nvSpPr>
        <p:spPr>
          <a:xfrm>
            <a:off x="1038550" y="1978450"/>
            <a:ext cx="9540000" cy="1414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Montserrat"/>
              <a:ea typeface="Montserrat"/>
              <a:cs typeface="Montserrat"/>
              <a:sym typeface="Montserrat"/>
            </a:endParaRPr>
          </a:p>
        </p:txBody>
      </p:sp>
      <p:sp>
        <p:nvSpPr>
          <p:cNvPr id="121" name="Google Shape;121;p20"/>
          <p:cNvSpPr txBox="1"/>
          <p:nvPr/>
        </p:nvSpPr>
        <p:spPr>
          <a:xfrm>
            <a:off x="1731775" y="595750"/>
            <a:ext cx="15732900" cy="1714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5600"/>
              <a:buFont typeface="Arial"/>
              <a:buNone/>
            </a:pPr>
            <a:r>
              <a:rPr b="1" lang="en-GB" sz="5600">
                <a:latin typeface="Montserrat"/>
                <a:ea typeface="Montserrat"/>
                <a:cs typeface="Montserrat"/>
                <a:sym typeface="Montserrat"/>
              </a:rPr>
              <a:t>Now it’s time to complete the activity</a:t>
            </a:r>
            <a:endParaRPr b="1" i="0" sz="5600" u="none" cap="none" strike="noStrike">
              <a:latin typeface="Montserrat"/>
              <a:ea typeface="Montserrat"/>
              <a:cs typeface="Montserrat"/>
              <a:sym typeface="Montserrat"/>
            </a:endParaRPr>
          </a:p>
        </p:txBody>
      </p:sp>
      <p:sp>
        <p:nvSpPr>
          <p:cNvPr id="122" name="Google Shape;122;p20"/>
          <p:cNvSpPr/>
          <p:nvPr/>
        </p:nvSpPr>
        <p:spPr>
          <a:xfrm>
            <a:off x="4500258" y="2480045"/>
            <a:ext cx="9144000" cy="1046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i="0" lang="en-GB" sz="3500" u="none" cap="none" strike="noStrike">
                <a:solidFill>
                  <a:schemeClr val="dk2"/>
                </a:solidFill>
                <a:latin typeface="Montserrat"/>
                <a:ea typeface="Montserrat"/>
                <a:cs typeface="Montserrat"/>
                <a:sym typeface="Montserrat"/>
              </a:rPr>
              <a:t>Label your items</a:t>
            </a:r>
            <a:endParaRPr b="0" i="0" sz="3500" u="none" cap="none" strike="noStrike">
              <a:solidFill>
                <a:schemeClr val="dk2"/>
              </a:solidFill>
              <a:latin typeface="Arial"/>
              <a:ea typeface="Arial"/>
              <a:cs typeface="Arial"/>
              <a:sym typeface="Arial"/>
            </a:endParaRPr>
          </a:p>
        </p:txBody>
      </p:sp>
      <p:sp>
        <p:nvSpPr>
          <p:cNvPr id="123" name="Google Shape;123;p20"/>
          <p:cNvSpPr/>
          <p:nvPr/>
        </p:nvSpPr>
        <p:spPr>
          <a:xfrm>
            <a:off x="4500250" y="3679202"/>
            <a:ext cx="9144000" cy="4203000"/>
          </a:xfrm>
          <a:prstGeom prst="rect">
            <a:avLst/>
          </a:prstGeom>
          <a:noFill/>
          <a:ln cap="flat" cmpd="sng" w="9525">
            <a:solidFill>
              <a:schemeClr val="lt1"/>
            </a:solidFill>
            <a:prstDash val="solid"/>
            <a:round/>
            <a:headEnd len="sm" w="sm" type="none"/>
            <a:tailEnd len="sm" w="sm" type="none"/>
          </a:ln>
        </p:spPr>
        <p:txBody>
          <a:bodyPr anchorCtr="0" anchor="ctr" bIns="91400" lIns="182850" spcFirstLastPara="1" rIns="182850" wrap="square" tIns="91400">
            <a:noAutofit/>
          </a:bodyPr>
          <a:lstStyle/>
          <a:p>
            <a:pPr indent="0" lvl="0" marL="0" marR="0" rtl="0" algn="l">
              <a:lnSpc>
                <a:spcPct val="100000"/>
              </a:lnSpc>
              <a:spcBef>
                <a:spcPts val="0"/>
              </a:spcBef>
              <a:spcAft>
                <a:spcPts val="0"/>
              </a:spcAft>
              <a:buNone/>
            </a:pPr>
            <a:r>
              <a:t/>
            </a:r>
            <a:endParaRPr b="1" sz="3500">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3500">
                <a:latin typeface="Montserrat"/>
                <a:ea typeface="Montserrat"/>
                <a:cs typeface="Montserrat"/>
                <a:sym typeface="Montserrat"/>
              </a:rPr>
              <a:t>Match all of the things you are going to use to the correct symbol. </a:t>
            </a:r>
            <a:endParaRPr b="1" sz="3500">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3500">
                <a:latin typeface="Montserrat"/>
                <a:ea typeface="Montserrat"/>
                <a:cs typeface="Montserrat"/>
                <a:sym typeface="Montserrat"/>
              </a:rPr>
              <a:t>Line up each of the items in front of you. </a:t>
            </a:r>
            <a:endParaRPr b="1" sz="35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29" name="Google Shape;129;p2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Step 1</a:t>
            </a:r>
            <a:endParaRPr/>
          </a:p>
        </p:txBody>
      </p:sp>
      <p:sp>
        <p:nvSpPr>
          <p:cNvPr id="130" name="Google Shape;130;p2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31" name="Google Shape;131;p21"/>
          <p:cNvSpPr txBox="1"/>
          <p:nvPr/>
        </p:nvSpPr>
        <p:spPr>
          <a:xfrm>
            <a:off x="7089550" y="10464901"/>
            <a:ext cx="3489000" cy="5925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rgbClr val="000000"/>
              </a:buClr>
              <a:buSzPts val="1900"/>
              <a:buFont typeface="Arial"/>
              <a:buNone/>
            </a:pPr>
            <a:r>
              <a:rPr b="0" i="0" lang="en-GB" sz="1900" u="none" cap="none" strike="noStrike">
                <a:solidFill>
                  <a:schemeClr val="dk2"/>
                </a:solidFill>
                <a:latin typeface="Montserrat"/>
                <a:ea typeface="Montserrat"/>
                <a:cs typeface="Montserrat"/>
                <a:sym typeface="Montserrat"/>
              </a:rPr>
              <a:t>Images from Pixabay.com</a:t>
            </a:r>
            <a:endParaRPr b="0" i="0" sz="1400" u="none" cap="none" strike="noStrike">
              <a:solidFill>
                <a:srgbClr val="000000"/>
              </a:solidFill>
              <a:latin typeface="Arial"/>
              <a:ea typeface="Arial"/>
              <a:cs typeface="Arial"/>
              <a:sym typeface="Arial"/>
            </a:endParaRPr>
          </a:p>
        </p:txBody>
      </p:sp>
      <p:sp>
        <p:nvSpPr>
          <p:cNvPr id="132" name="Google Shape;132;p21"/>
          <p:cNvSpPr txBox="1"/>
          <p:nvPr/>
        </p:nvSpPr>
        <p:spPr>
          <a:xfrm>
            <a:off x="1038550" y="1978450"/>
            <a:ext cx="9540000" cy="1414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Montserrat"/>
              <a:ea typeface="Montserrat"/>
              <a:cs typeface="Montserrat"/>
              <a:sym typeface="Montserrat"/>
            </a:endParaRPr>
          </a:p>
        </p:txBody>
      </p:sp>
      <p:sp>
        <p:nvSpPr>
          <p:cNvPr id="133" name="Google Shape;133;p21"/>
          <p:cNvSpPr txBox="1"/>
          <p:nvPr>
            <p:ph idx="1" type="body"/>
          </p:nvPr>
        </p:nvSpPr>
        <p:spPr>
          <a:xfrm>
            <a:off x="936800" y="2224585"/>
            <a:ext cx="7464250" cy="6488164"/>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a:t>Before starting, lay out all of the things you need with the matching symbols. </a:t>
            </a:r>
            <a:endParaRPr/>
          </a:p>
          <a:p>
            <a:pPr indent="0" lvl="0" marL="0" rtl="0" algn="l">
              <a:lnSpc>
                <a:spcPct val="130000"/>
              </a:lnSpc>
              <a:spcBef>
                <a:spcPts val="0"/>
              </a:spcBef>
              <a:spcAft>
                <a:spcPts val="0"/>
              </a:spcAft>
              <a:buNone/>
            </a:pPr>
            <a:r>
              <a:rPr lang="en-GB"/>
              <a:t>When giving your child an instruction, keep it simple, using only 2 key words</a:t>
            </a:r>
            <a:endParaRPr/>
          </a:p>
          <a:p>
            <a:pPr indent="0" lvl="0" marL="0" rtl="0" algn="l">
              <a:lnSpc>
                <a:spcPct val="130000"/>
              </a:lnSpc>
              <a:spcBef>
                <a:spcPts val="0"/>
              </a:spcBef>
              <a:spcAft>
                <a:spcPts val="0"/>
              </a:spcAft>
              <a:buNone/>
            </a:pPr>
            <a:r>
              <a:t/>
            </a:r>
            <a:endParaRPr/>
          </a:p>
          <a:p>
            <a:pPr indent="0" lvl="0" marL="0" rtl="0" algn="l">
              <a:lnSpc>
                <a:spcPct val="130000"/>
              </a:lnSpc>
              <a:spcBef>
                <a:spcPts val="0"/>
              </a:spcBef>
              <a:spcAft>
                <a:spcPts val="0"/>
              </a:spcAft>
              <a:buNone/>
            </a:pPr>
            <a:r>
              <a:rPr lang="en-GB"/>
              <a:t>First we are going to put a biscuit on the plate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Step 2</a:t>
            </a:r>
            <a:endParaRPr/>
          </a:p>
        </p:txBody>
      </p:sp>
      <p:sp>
        <p:nvSpPr>
          <p:cNvPr id="139" name="Google Shape;139;p22"/>
          <p:cNvSpPr txBox="1"/>
          <p:nvPr>
            <p:ph idx="1" type="body"/>
          </p:nvPr>
        </p:nvSpPr>
        <p:spPr>
          <a:xfrm>
            <a:off x="843075" y="2106825"/>
            <a:ext cx="69345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We are now going to put the icing on top of the biscuit.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Again use a simple instruction.</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solidFill>
                  <a:schemeClr val="dk1"/>
                </a:solidFill>
              </a:rPr>
              <a:t>Note:</a:t>
            </a:r>
            <a:r>
              <a:rPr lang="en-GB"/>
              <a:t> It doesn’t matter if you get messy whilst going this. </a:t>
            </a:r>
            <a:endParaRPr/>
          </a:p>
        </p:txBody>
      </p:sp>
      <p:sp>
        <p:nvSpPr>
          <p:cNvPr id="140" name="Google Shape;140;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46" name="Google Shape;146;p23"/>
          <p:cNvSpPr txBox="1"/>
          <p:nvPr>
            <p:ph type="title"/>
          </p:nvPr>
        </p:nvSpPr>
        <p:spPr>
          <a:xfrm>
            <a:off x="671400" y="88900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solidFill>
                  <a:srgbClr val="000000"/>
                </a:solidFill>
              </a:rPr>
              <a:t>Step 3</a:t>
            </a:r>
            <a:endParaRPr>
              <a:solidFill>
                <a:srgbClr val="000000"/>
              </a:solidFill>
            </a:endParaRPr>
          </a:p>
        </p:txBody>
      </p:sp>
      <p:sp>
        <p:nvSpPr>
          <p:cNvPr id="147" name="Google Shape;147;p2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48" name="Google Shape;148;p23"/>
          <p:cNvSpPr txBox="1"/>
          <p:nvPr/>
        </p:nvSpPr>
        <p:spPr>
          <a:xfrm>
            <a:off x="7089550" y="10464901"/>
            <a:ext cx="3489000" cy="5925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rgbClr val="000000"/>
              </a:buClr>
              <a:buSzPts val="1900"/>
              <a:buFont typeface="Arial"/>
              <a:buNone/>
            </a:pPr>
            <a:r>
              <a:rPr b="0" i="0" lang="en-GB" sz="1900" u="none" cap="none" strike="noStrike">
                <a:solidFill>
                  <a:schemeClr val="dk2"/>
                </a:solidFill>
                <a:latin typeface="Montserrat"/>
                <a:ea typeface="Montserrat"/>
                <a:cs typeface="Montserrat"/>
                <a:sym typeface="Montserrat"/>
              </a:rPr>
              <a:t>Images from Pixabay.com</a:t>
            </a:r>
            <a:endParaRPr b="0" i="0" sz="1400" u="none" cap="none" strike="noStrike">
              <a:solidFill>
                <a:srgbClr val="000000"/>
              </a:solidFill>
              <a:latin typeface="Arial"/>
              <a:ea typeface="Arial"/>
              <a:cs typeface="Arial"/>
              <a:sym typeface="Arial"/>
            </a:endParaRPr>
          </a:p>
        </p:txBody>
      </p:sp>
      <p:sp>
        <p:nvSpPr>
          <p:cNvPr id="149" name="Google Shape;149;p23"/>
          <p:cNvSpPr txBox="1"/>
          <p:nvPr/>
        </p:nvSpPr>
        <p:spPr>
          <a:xfrm>
            <a:off x="1038550" y="1978450"/>
            <a:ext cx="9540000" cy="1414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Montserrat"/>
              <a:ea typeface="Montserrat"/>
              <a:cs typeface="Montserrat"/>
              <a:sym typeface="Montserrat"/>
            </a:endParaRPr>
          </a:p>
        </p:txBody>
      </p:sp>
      <p:sp>
        <p:nvSpPr>
          <p:cNvPr id="150" name="Google Shape;150;p23"/>
          <p:cNvSpPr txBox="1"/>
          <p:nvPr>
            <p:ph idx="1" type="body"/>
          </p:nvPr>
        </p:nvSpPr>
        <p:spPr>
          <a:xfrm>
            <a:off x="671400" y="1925800"/>
            <a:ext cx="7849500" cy="65187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3200"/>
              <a:buNone/>
            </a:pPr>
            <a:r>
              <a:rPr lang="en-GB" sz="3000"/>
              <a:t>We can now decorate the biscuit. You can use anything you like for this. </a:t>
            </a:r>
            <a:endParaRPr sz="3000"/>
          </a:p>
          <a:p>
            <a:pPr indent="0" lvl="0" marL="0" rtl="0" algn="l">
              <a:lnSpc>
                <a:spcPct val="130000"/>
              </a:lnSpc>
              <a:spcBef>
                <a:spcPts val="0"/>
              </a:spcBef>
              <a:spcAft>
                <a:spcPts val="0"/>
              </a:spcAft>
              <a:buSzPts val="3200"/>
              <a:buNone/>
            </a:pPr>
            <a:r>
              <a:t/>
            </a:r>
            <a:endParaRPr sz="3000"/>
          </a:p>
          <a:p>
            <a:pPr indent="0" lvl="0" marL="0" rtl="0" algn="l">
              <a:lnSpc>
                <a:spcPct val="130000"/>
              </a:lnSpc>
              <a:spcBef>
                <a:spcPts val="0"/>
              </a:spcBef>
              <a:spcAft>
                <a:spcPts val="0"/>
              </a:spcAft>
              <a:buSzPts val="3200"/>
              <a:buNone/>
            </a:pPr>
            <a:r>
              <a:rPr lang="en-GB" sz="3000"/>
              <a:t>Again keep the instruction simple using only 2 or 3 words. </a:t>
            </a:r>
            <a:endParaRPr sz="3000"/>
          </a:p>
          <a:p>
            <a:pPr indent="0" lvl="0" marL="0" rtl="0" algn="l">
              <a:lnSpc>
                <a:spcPct val="130000"/>
              </a:lnSpc>
              <a:spcBef>
                <a:spcPts val="0"/>
              </a:spcBef>
              <a:spcAft>
                <a:spcPts val="0"/>
              </a:spcAft>
              <a:buSzPts val="3200"/>
              <a:buNone/>
            </a:pPr>
            <a:r>
              <a:t/>
            </a:r>
            <a:endParaRPr sz="3000"/>
          </a:p>
          <a:p>
            <a:pPr indent="0" lvl="0" marL="0" rtl="0" algn="l">
              <a:lnSpc>
                <a:spcPct val="130000"/>
              </a:lnSpc>
              <a:spcBef>
                <a:spcPts val="0"/>
              </a:spcBef>
              <a:spcAft>
                <a:spcPts val="0"/>
              </a:spcAft>
              <a:buSzPts val="3200"/>
              <a:buNone/>
            </a:pPr>
            <a:r>
              <a:rPr lang="en-GB" sz="3000"/>
              <a:t>You might want to extend the learning by saying ‘1 sweet on biscuit’. This will help to develop </a:t>
            </a:r>
            <a:r>
              <a:rPr lang="en-GB" sz="3000"/>
              <a:t>their</a:t>
            </a:r>
            <a:r>
              <a:rPr lang="en-GB" sz="3000"/>
              <a:t> numeracy skills. </a:t>
            </a:r>
            <a:endParaRPr sz="3000"/>
          </a:p>
          <a:p>
            <a:pPr indent="0" lvl="0" marL="0" rtl="0" algn="l">
              <a:lnSpc>
                <a:spcPct val="130000"/>
              </a:lnSpc>
              <a:spcBef>
                <a:spcPts val="0"/>
              </a:spcBef>
              <a:spcAft>
                <a:spcPts val="0"/>
              </a:spcAft>
              <a:buSzPts val="3200"/>
              <a:buNone/>
            </a:pPr>
            <a:r>
              <a:t/>
            </a:r>
            <a:endParaRPr sz="3000"/>
          </a:p>
          <a:p>
            <a:pPr indent="0" lvl="0" marL="0" rtl="0" algn="l">
              <a:lnSpc>
                <a:spcPct val="130000"/>
              </a:lnSpc>
              <a:spcBef>
                <a:spcPts val="0"/>
              </a:spcBef>
              <a:spcAft>
                <a:spcPts val="0"/>
              </a:spcAft>
              <a:buSzPts val="3200"/>
              <a:buNone/>
            </a:pPr>
            <a:r>
              <a:t/>
            </a:r>
            <a:endParaRPr sz="3000"/>
          </a:p>
          <a:p>
            <a:pPr indent="0" lvl="0" marL="25400" rtl="0" algn="l">
              <a:lnSpc>
                <a:spcPct val="130000"/>
              </a:lnSpc>
              <a:spcBef>
                <a:spcPts val="0"/>
              </a:spcBef>
              <a:spcAft>
                <a:spcPts val="0"/>
              </a:spcAft>
              <a:buSzPts val="3200"/>
              <a:buNone/>
            </a:pPr>
            <a:r>
              <a:rPr b="1" lang="en-GB">
                <a:solidFill>
                  <a:schemeClr val="lt1"/>
                </a:solidFill>
              </a:rPr>
              <a:t>by matching the symbols with the product.</a:t>
            </a:r>
            <a:endParaRPr/>
          </a:p>
          <a:p>
            <a:pPr indent="0" lvl="0" marL="25400" rtl="0" algn="l">
              <a:lnSpc>
                <a:spcPct val="130000"/>
              </a:lnSpc>
              <a:spcBef>
                <a:spcPts val="0"/>
              </a:spcBef>
              <a:spcAft>
                <a:spcPts val="0"/>
              </a:spcAft>
              <a:buSzPts val="3200"/>
              <a:buNone/>
            </a:pPr>
            <a:r>
              <a:rPr b="1" lang="en-GB">
                <a:solidFill>
                  <a:schemeClr val="lt1"/>
                </a:solidFill>
              </a:rPr>
              <a:t>y to find what you need independently by matching the symbols with the product.</a:t>
            </a:r>
            <a:endParaRPr/>
          </a:p>
          <a:p>
            <a:pPr indent="0" lvl="0" marL="25400" rtl="0" algn="l">
              <a:lnSpc>
                <a:spcPct val="130000"/>
              </a:lnSpc>
              <a:spcBef>
                <a:spcPts val="0"/>
              </a:spcBef>
              <a:spcAft>
                <a:spcPts val="0"/>
              </a:spcAft>
              <a:buSzPts val="32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56" name="Google Shape;156;p2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57" name="Google Shape;157;p24"/>
          <p:cNvSpPr txBox="1"/>
          <p:nvPr/>
        </p:nvSpPr>
        <p:spPr>
          <a:xfrm>
            <a:off x="7089550" y="10464901"/>
            <a:ext cx="3489000" cy="5925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rgbClr val="000000"/>
              </a:buClr>
              <a:buSzPts val="1900"/>
              <a:buFont typeface="Arial"/>
              <a:buNone/>
            </a:pPr>
            <a:r>
              <a:rPr b="0" i="0" lang="en-GB" sz="1900" u="none" cap="none" strike="noStrike">
                <a:solidFill>
                  <a:schemeClr val="dk2"/>
                </a:solidFill>
                <a:latin typeface="Montserrat"/>
                <a:ea typeface="Montserrat"/>
                <a:cs typeface="Montserrat"/>
                <a:sym typeface="Montserrat"/>
              </a:rPr>
              <a:t>Images from Pixabay.com</a:t>
            </a:r>
            <a:endParaRPr b="0" i="0" sz="1400" u="none" cap="none" strike="noStrike">
              <a:solidFill>
                <a:srgbClr val="000000"/>
              </a:solidFill>
              <a:latin typeface="Arial"/>
              <a:ea typeface="Arial"/>
              <a:cs typeface="Arial"/>
              <a:sym typeface="Arial"/>
            </a:endParaRPr>
          </a:p>
        </p:txBody>
      </p:sp>
      <p:sp>
        <p:nvSpPr>
          <p:cNvPr id="158" name="Google Shape;158;p24"/>
          <p:cNvSpPr txBox="1"/>
          <p:nvPr/>
        </p:nvSpPr>
        <p:spPr>
          <a:xfrm>
            <a:off x="1038550" y="1978450"/>
            <a:ext cx="9540000" cy="1414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Montserrat"/>
              <a:ea typeface="Montserrat"/>
              <a:cs typeface="Montserrat"/>
              <a:sym typeface="Montserrat"/>
            </a:endParaRPr>
          </a:p>
        </p:txBody>
      </p:sp>
      <p:sp>
        <p:nvSpPr>
          <p:cNvPr id="159" name="Google Shape;159;p24"/>
          <p:cNvSpPr txBox="1"/>
          <p:nvPr/>
        </p:nvSpPr>
        <p:spPr>
          <a:xfrm>
            <a:off x="1731775" y="595750"/>
            <a:ext cx="15732900" cy="1714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5600"/>
              <a:buFont typeface="Arial"/>
              <a:buNone/>
            </a:pPr>
            <a:r>
              <a:rPr b="1" lang="en-GB" sz="5600">
                <a:latin typeface="Montserrat"/>
                <a:ea typeface="Montserrat"/>
                <a:cs typeface="Montserrat"/>
                <a:sym typeface="Montserrat"/>
              </a:rPr>
              <a:t>Now it’s time to complete the activity</a:t>
            </a:r>
            <a:endParaRPr b="1" i="0" sz="5600" u="none" cap="none" strike="noStrike">
              <a:latin typeface="Montserrat"/>
              <a:ea typeface="Montserrat"/>
              <a:cs typeface="Montserrat"/>
              <a:sym typeface="Montserrat"/>
            </a:endParaRPr>
          </a:p>
        </p:txBody>
      </p:sp>
      <p:sp>
        <p:nvSpPr>
          <p:cNvPr id="160" name="Google Shape;160;p24"/>
          <p:cNvSpPr/>
          <p:nvPr/>
        </p:nvSpPr>
        <p:spPr>
          <a:xfrm>
            <a:off x="4500258" y="2480045"/>
            <a:ext cx="9144000" cy="1046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chemeClr val="dk2"/>
                </a:solidFill>
                <a:latin typeface="Montserrat"/>
                <a:ea typeface="Montserrat"/>
                <a:cs typeface="Montserrat"/>
                <a:sym typeface="Montserrat"/>
              </a:rPr>
              <a:t>Following the instructions</a:t>
            </a:r>
            <a:endParaRPr b="0" i="0" sz="3500" u="none" cap="none" strike="noStrike">
              <a:solidFill>
                <a:schemeClr val="dk2"/>
              </a:solidFill>
              <a:latin typeface="Arial"/>
              <a:ea typeface="Arial"/>
              <a:cs typeface="Arial"/>
              <a:sym typeface="Arial"/>
            </a:endParaRPr>
          </a:p>
        </p:txBody>
      </p:sp>
      <p:sp>
        <p:nvSpPr>
          <p:cNvPr id="161" name="Google Shape;161;p24"/>
          <p:cNvSpPr/>
          <p:nvPr/>
        </p:nvSpPr>
        <p:spPr>
          <a:xfrm>
            <a:off x="4500250" y="3679202"/>
            <a:ext cx="9144000" cy="4203000"/>
          </a:xfrm>
          <a:prstGeom prst="rect">
            <a:avLst/>
          </a:prstGeom>
          <a:noFill/>
          <a:ln cap="flat" cmpd="sng" w="9525">
            <a:solidFill>
              <a:schemeClr val="lt1"/>
            </a:solidFill>
            <a:prstDash val="solid"/>
            <a:round/>
            <a:headEnd len="sm" w="sm" type="none"/>
            <a:tailEnd len="sm" w="sm" type="none"/>
          </a:ln>
        </p:spPr>
        <p:txBody>
          <a:bodyPr anchorCtr="0" anchor="ctr" bIns="91400" lIns="182850" spcFirstLastPara="1" rIns="182850" wrap="square" tIns="91400">
            <a:noAutofit/>
          </a:bodyPr>
          <a:lstStyle/>
          <a:p>
            <a:pPr indent="0" lvl="0" marL="0" marR="0" rtl="0" algn="l">
              <a:lnSpc>
                <a:spcPct val="100000"/>
              </a:lnSpc>
              <a:spcBef>
                <a:spcPts val="0"/>
              </a:spcBef>
              <a:spcAft>
                <a:spcPts val="0"/>
              </a:spcAft>
              <a:buNone/>
            </a:pPr>
            <a:r>
              <a:t/>
            </a:r>
            <a:endParaRPr b="1" sz="3500">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3500">
                <a:latin typeface="Montserrat"/>
                <a:ea typeface="Montserrat"/>
                <a:cs typeface="Montserrat"/>
                <a:sym typeface="Montserrat"/>
              </a:rPr>
              <a:t>Now give your child each instruction individually. You can print out or draw the symbols of each instruction to help your child. You may need to match the symbols to support understanding. </a:t>
            </a:r>
            <a:endParaRPr b="1" sz="3500">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Finally</a:t>
            </a:r>
            <a:endParaRPr/>
          </a:p>
        </p:txBody>
      </p:sp>
      <p:sp>
        <p:nvSpPr>
          <p:cNvPr id="167" name="Google Shape;167;p25"/>
          <p:cNvSpPr txBox="1"/>
          <p:nvPr>
            <p:ph idx="1" type="body"/>
          </p:nvPr>
        </p:nvSpPr>
        <p:spPr>
          <a:xfrm>
            <a:off x="861750" y="2472200"/>
            <a:ext cx="82605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last instruction is to eat the biscuit. </a:t>
            </a:r>
            <a:endParaRPr/>
          </a:p>
          <a:p>
            <a:pPr indent="0" lvl="0" marL="0" rtl="0" algn="l">
              <a:spcBef>
                <a:spcPts val="0"/>
              </a:spcBef>
              <a:spcAft>
                <a:spcPts val="0"/>
              </a:spcAft>
              <a:buNone/>
            </a:pPr>
            <a:r>
              <a:rPr lang="en-GB"/>
              <a:t>Although you may not need to give this instruction!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Keep repeating each instruction for every biscuit you make to reinforce the learning.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you make enough you can share them with family. </a:t>
            </a:r>
            <a:endParaRPr/>
          </a:p>
        </p:txBody>
      </p:sp>
      <p:sp>
        <p:nvSpPr>
          <p:cNvPr id="168" name="Google Shape;168;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