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8d467ebe8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g8d467ebe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/>
              <a:t>Choose any </a:t>
            </a:r>
            <a:r>
              <a:rPr lang="en-GB" sz="1100">
                <a:solidFill>
                  <a:srgbClr val="FF0000"/>
                </a:solidFill>
              </a:rPr>
              <a:t>two</a:t>
            </a:r>
            <a:r>
              <a:rPr lang="en-GB" sz="1100"/>
              <a:t> and explain how they represent the same maths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3" name="Google Shape;23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6" name="Google Shape;26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9" name="Google Shape;29;p7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0"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Highest common factor - </a:t>
            </a: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downloadable resource.</a:t>
            </a:r>
            <a:endParaRPr b="0" sz="60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b="0" lang="en-GB" sz="60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5 of 8.</a:t>
            </a:r>
            <a:endParaRPr/>
          </a:p>
        </p:txBody>
      </p:sp>
      <p:sp>
        <p:nvSpPr>
          <p:cNvPr id="39" name="Google Shape;39;p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Dr Rim Saada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752700" y="824400"/>
            <a:ext cx="2616600" cy="788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idx="4294967295" type="subTitle"/>
          </p:nvPr>
        </p:nvSpPr>
        <p:spPr>
          <a:xfrm>
            <a:off x="918000" y="61350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/>
        </p:nvSpPr>
        <p:spPr>
          <a:xfrm>
            <a:off x="1029720" y="2052181"/>
            <a:ext cx="9445775" cy="1410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1) List the factors of 32 and the factors of 48.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2) What factors do they have in common?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/>
        </p:nvSpPr>
        <p:spPr>
          <a:xfrm>
            <a:off x="909715" y="1951274"/>
            <a:ext cx="12918579" cy="4988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R"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List all the common factors of 30 and 42.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R"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What is the HCF of 30 and 42?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R"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Find a different pair of numbers with the same HCF.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arenR"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If the HCF of two numbers is 30 list all the common factors.</a:t>
            </a:r>
            <a:endParaRPr/>
          </a:p>
          <a:p>
            <a:pPr indent="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2"/>
          <p:cNvPicPr preferRelativeResize="0"/>
          <p:nvPr/>
        </p:nvPicPr>
        <p:blipFill rotWithShape="1">
          <a:blip r:embed="rId3">
            <a:alphaModFix/>
          </a:blip>
          <a:srcRect b="0" l="9981" r="27576" t="7299"/>
          <a:stretch/>
        </p:blipFill>
        <p:spPr>
          <a:xfrm>
            <a:off x="4957010" y="4331368"/>
            <a:ext cx="4892842" cy="33082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 txBox="1"/>
          <p:nvPr/>
        </p:nvSpPr>
        <p:spPr>
          <a:xfrm>
            <a:off x="909715" y="1951274"/>
            <a:ext cx="14242371" cy="141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) a) What size squares has this student split the rectangle in to?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b) What other squares size squares can you split it into?</a:t>
            </a:r>
            <a:endParaRPr/>
          </a:p>
        </p:txBody>
      </p:sp>
      <p:sp>
        <p:nvSpPr>
          <p:cNvPr id="58" name="Google Shape;58;p12"/>
          <p:cNvSpPr/>
          <p:nvPr/>
        </p:nvSpPr>
        <p:spPr>
          <a:xfrm>
            <a:off x="6674433" y="3808148"/>
            <a:ext cx="15113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54 cm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3580555" y="5462266"/>
            <a:ext cx="15113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36 cm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p12"/>
          <p:cNvGrpSpPr/>
          <p:nvPr/>
        </p:nvGrpSpPr>
        <p:grpSpPr>
          <a:xfrm>
            <a:off x="346597" y="3979948"/>
            <a:ext cx="1511381" cy="2937956"/>
            <a:chOff x="2476076" y="1815215"/>
            <a:chExt cx="1155547" cy="2311092"/>
          </a:xfrm>
        </p:grpSpPr>
        <p:pic>
          <p:nvPicPr>
            <p:cNvPr id="61" name="Google Shape;61;p12"/>
            <p:cNvPicPr preferRelativeResize="0"/>
            <p:nvPr/>
          </p:nvPicPr>
          <p:blipFill rotWithShape="1">
            <a:blip r:embed="rId4">
              <a:alphaModFix/>
            </a:blip>
            <a:srcRect b="34412" l="69126" r="8245" t="33589"/>
            <a:stretch/>
          </p:blipFill>
          <p:spPr>
            <a:xfrm>
              <a:off x="2476076" y="1815215"/>
              <a:ext cx="1155547" cy="23110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2"/>
            <p:cNvSpPr/>
            <p:nvPr/>
          </p:nvSpPr>
          <p:spPr>
            <a:xfrm>
              <a:off x="3125585" y="2793076"/>
              <a:ext cx="166255" cy="232757"/>
            </a:xfrm>
            <a:prstGeom prst="rect">
              <a:avLst/>
            </a:prstGeom>
            <a:solidFill>
              <a:srgbClr val="7344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829505" y="1740857"/>
            <a:ext cx="14242371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Decide if the following are always, sometimes or never true.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675" y="2769472"/>
            <a:ext cx="9077325" cy="311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