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10287000" cx="18288000"/>
  <p:notesSz cx="6858000" cy="9144000"/>
  <p:embeddedFontLst>
    <p:embeddedFont>
      <p:font typeface="Montserrat SemiBold"/>
      <p:regular r:id="rId16"/>
      <p:bold r:id="rId17"/>
      <p:italic r:id="rId18"/>
      <p:boldItalic r:id="rId19"/>
    </p:embeddedFont>
    <p:embeddedFont>
      <p:font typeface="Montserrat"/>
      <p:regular r:id="rId20"/>
      <p:bold r:id="rId21"/>
      <p:italic r:id="rId22"/>
      <p:boldItalic r:id="rId23"/>
    </p:embeddedFont>
    <p:embeddedFont>
      <p:font typeface="Montserrat Medium"/>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ontserrat-regular.fntdata"/><Relationship Id="rId22" Type="http://schemas.openxmlformats.org/officeDocument/2006/relationships/font" Target="fonts/Montserrat-italic.fntdata"/><Relationship Id="rId21" Type="http://schemas.openxmlformats.org/officeDocument/2006/relationships/font" Target="fonts/Montserrat-bold.fntdata"/><Relationship Id="rId24" Type="http://schemas.openxmlformats.org/officeDocument/2006/relationships/font" Target="fonts/MontserratMedium-regular.fntdata"/><Relationship Id="rId23" Type="http://schemas.openxmlformats.org/officeDocument/2006/relationships/font" Target="fonts/Montserrat-boldItalic.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MontserratMedium-italic.fntdata"/><Relationship Id="rId25" Type="http://schemas.openxmlformats.org/officeDocument/2006/relationships/font" Target="fonts/MontserratMedium-bold.fntdata"/><Relationship Id="rId27" Type="http://schemas.openxmlformats.org/officeDocument/2006/relationships/font" Target="fonts/MontserratMedium-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MontserratSemiBold-bold.fntdata"/><Relationship Id="rId16" Type="http://schemas.openxmlformats.org/officeDocument/2006/relationships/font" Target="fonts/MontserratSemiBold-regular.fntdata"/><Relationship Id="rId19" Type="http://schemas.openxmlformats.org/officeDocument/2006/relationships/font" Target="fonts/MontserratSemiBold-boldItalic.fntdata"/><Relationship Id="rId18" Type="http://schemas.openxmlformats.org/officeDocument/2006/relationships/font" Target="fonts/MontserratSemi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7349fb42c9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7349fb42c9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8d835c17c4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8d835c17c4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8d835c17c4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8d835c17c4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8d835c17c4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8d835c17c4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8d835c17c4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8d835c17c4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8d835c17c4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8d835c17c4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g8d835c17c4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6" name="Google Shape;106;g8d835c17c4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8d835c17c4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8d835c17c4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733e82ce5f_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733e82ce5f_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8d835c17c4_0_1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8d835c17c4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Well done if you got these correct, if not then add to your notes. It’s really key to understand this idea of the conservation of energy, along with the definition of a closed system.</a:t>
            </a:r>
            <a:endParaRPr/>
          </a:p>
          <a:p>
            <a:pPr indent="0" lvl="0" marL="0" rtl="0" algn="l">
              <a:spcBef>
                <a:spcPts val="0"/>
              </a:spcBef>
              <a:spcAft>
                <a:spcPts val="0"/>
              </a:spcAft>
              <a:buNone/>
            </a:pPr>
            <a:r>
              <a:t/>
            </a:r>
            <a:endParaRPr/>
          </a:p>
          <a:p>
            <a:pPr indent="0" lvl="0" marL="0" rtl="0" algn="l">
              <a:spcBef>
                <a:spcPts val="0"/>
              </a:spcBef>
              <a:spcAft>
                <a:spcPts val="0"/>
              </a:spcAft>
              <a:buNone/>
            </a:pPr>
            <a:r>
              <a:rPr lang="en-GB"/>
              <a:t>Let’s put the understanding of conservation of energy into some different contexts to see how it applies.</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8d835c17c4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8d835c17c4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917950" y="2876300"/>
            <a:ext cx="16452000" cy="3723000"/>
          </a:xfrm>
          <a:prstGeom prst="rect">
            <a:avLst/>
          </a:prstGeom>
        </p:spPr>
        <p:txBody>
          <a:bodyPr anchorCtr="0" anchor="t" bIns="0" lIns="0" spcFirstLastPara="1" rIns="0" wrap="square" tIns="0">
            <a:noAutofit/>
          </a:bodyPr>
          <a:lstStyle>
            <a:lvl1pPr lvl="0">
              <a:spcBef>
                <a:spcPts val="0"/>
              </a:spcBef>
              <a:spcAft>
                <a:spcPts val="0"/>
              </a:spcAft>
              <a:buClr>
                <a:srgbClr val="000000"/>
              </a:buClr>
              <a:buSzPts val="6000"/>
              <a:buFont typeface="Montserrat SemiBold"/>
              <a:buNone/>
              <a:defRPr b="0" sz="6000">
                <a:solidFill>
                  <a:srgbClr val="000000"/>
                </a:solidFill>
                <a:latin typeface="Montserrat SemiBold"/>
                <a:ea typeface="Montserrat SemiBold"/>
                <a:cs typeface="Montserrat SemiBold"/>
                <a:sym typeface="Montserrat SemiBold"/>
              </a:defRPr>
            </a:lvl1pPr>
            <a:lvl2pPr lvl="1" algn="ctr">
              <a:spcBef>
                <a:spcPts val="0"/>
              </a:spcBef>
              <a:spcAft>
                <a:spcPts val="0"/>
              </a:spcAft>
              <a:buClr>
                <a:srgbClr val="000000"/>
              </a:buClr>
              <a:buSzPts val="10400"/>
              <a:buNone/>
              <a:defRPr sz="10400">
                <a:solidFill>
                  <a:srgbClr val="000000"/>
                </a:solidFill>
              </a:defRPr>
            </a:lvl2pPr>
            <a:lvl3pPr lvl="2" algn="ctr">
              <a:spcBef>
                <a:spcPts val="0"/>
              </a:spcBef>
              <a:spcAft>
                <a:spcPts val="0"/>
              </a:spcAft>
              <a:buClr>
                <a:srgbClr val="000000"/>
              </a:buClr>
              <a:buSzPts val="10400"/>
              <a:buNone/>
              <a:defRPr sz="10400">
                <a:solidFill>
                  <a:srgbClr val="000000"/>
                </a:solidFill>
              </a:defRPr>
            </a:lvl3pPr>
            <a:lvl4pPr lvl="3" algn="ctr">
              <a:spcBef>
                <a:spcPts val="0"/>
              </a:spcBef>
              <a:spcAft>
                <a:spcPts val="0"/>
              </a:spcAft>
              <a:buClr>
                <a:srgbClr val="000000"/>
              </a:buClr>
              <a:buSzPts val="10400"/>
              <a:buNone/>
              <a:defRPr sz="10400">
                <a:solidFill>
                  <a:srgbClr val="000000"/>
                </a:solidFill>
              </a:defRPr>
            </a:lvl4pPr>
            <a:lvl5pPr lvl="4" algn="ctr">
              <a:spcBef>
                <a:spcPts val="0"/>
              </a:spcBef>
              <a:spcAft>
                <a:spcPts val="0"/>
              </a:spcAft>
              <a:buClr>
                <a:srgbClr val="000000"/>
              </a:buClr>
              <a:buSzPts val="10400"/>
              <a:buNone/>
              <a:defRPr sz="10400">
                <a:solidFill>
                  <a:srgbClr val="000000"/>
                </a:solidFill>
              </a:defRPr>
            </a:lvl5pPr>
            <a:lvl6pPr lvl="5" algn="ctr">
              <a:spcBef>
                <a:spcPts val="0"/>
              </a:spcBef>
              <a:spcAft>
                <a:spcPts val="0"/>
              </a:spcAft>
              <a:buClr>
                <a:srgbClr val="000000"/>
              </a:buClr>
              <a:buSzPts val="10400"/>
              <a:buNone/>
              <a:defRPr sz="10400">
                <a:solidFill>
                  <a:srgbClr val="000000"/>
                </a:solidFill>
              </a:defRPr>
            </a:lvl6pPr>
            <a:lvl7pPr lvl="6" algn="ctr">
              <a:spcBef>
                <a:spcPts val="0"/>
              </a:spcBef>
              <a:spcAft>
                <a:spcPts val="0"/>
              </a:spcAft>
              <a:buClr>
                <a:srgbClr val="000000"/>
              </a:buClr>
              <a:buSzPts val="10400"/>
              <a:buNone/>
              <a:defRPr sz="10400">
                <a:solidFill>
                  <a:srgbClr val="000000"/>
                </a:solidFill>
              </a:defRPr>
            </a:lvl7pPr>
            <a:lvl8pPr lvl="7" algn="ctr">
              <a:spcBef>
                <a:spcPts val="0"/>
              </a:spcBef>
              <a:spcAft>
                <a:spcPts val="0"/>
              </a:spcAft>
              <a:buClr>
                <a:srgbClr val="000000"/>
              </a:buClr>
              <a:buSzPts val="10400"/>
              <a:buNone/>
              <a:defRPr sz="10400">
                <a:solidFill>
                  <a:srgbClr val="000000"/>
                </a:solidFill>
              </a:defRPr>
            </a:lvl8pPr>
            <a:lvl9pPr lvl="8" algn="ctr">
              <a:spcBef>
                <a:spcPts val="0"/>
              </a:spcBef>
              <a:spcAft>
                <a:spcPts val="0"/>
              </a:spcAft>
              <a:buClr>
                <a:srgbClr val="000000"/>
              </a:buClr>
              <a:buSzPts val="10400"/>
              <a:buNone/>
              <a:defRPr sz="10400">
                <a:solidFill>
                  <a:srgbClr val="000000"/>
                </a:solidFill>
              </a:defRPr>
            </a:lvl9pPr>
          </a:lstStyle>
          <a:p/>
        </p:txBody>
      </p:sp>
      <p:sp>
        <p:nvSpPr>
          <p:cNvPr id="12" name="Google Shape;12;p2"/>
          <p:cNvSpPr txBox="1"/>
          <p:nvPr>
            <p:ph idx="1" type="subTitle"/>
          </p:nvPr>
        </p:nvSpPr>
        <p:spPr>
          <a:xfrm>
            <a:off x="917950" y="890050"/>
            <a:ext cx="16452000" cy="15852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rgbClr val="000000"/>
              </a:buClr>
              <a:buSzPts val="3600"/>
              <a:buNone/>
              <a:defRPr sz="3600">
                <a:solidFill>
                  <a:srgbClr val="000000"/>
                </a:solidFill>
              </a:defRPr>
            </a:lvl1pPr>
            <a:lvl2pPr lvl="1" algn="ctr">
              <a:lnSpc>
                <a:spcPct val="100000"/>
              </a:lnSpc>
              <a:spcBef>
                <a:spcPts val="0"/>
              </a:spcBef>
              <a:spcAft>
                <a:spcPts val="0"/>
              </a:spcAft>
              <a:buClr>
                <a:srgbClr val="000000"/>
              </a:buClr>
              <a:buSzPts val="5600"/>
              <a:buNone/>
              <a:defRPr sz="5600">
                <a:solidFill>
                  <a:srgbClr val="000000"/>
                </a:solidFill>
              </a:defRPr>
            </a:lvl2pPr>
            <a:lvl3pPr lvl="2" algn="ctr">
              <a:lnSpc>
                <a:spcPct val="100000"/>
              </a:lnSpc>
              <a:spcBef>
                <a:spcPts val="0"/>
              </a:spcBef>
              <a:spcAft>
                <a:spcPts val="0"/>
              </a:spcAft>
              <a:buClr>
                <a:srgbClr val="000000"/>
              </a:buClr>
              <a:buSzPts val="5600"/>
              <a:buNone/>
              <a:defRPr sz="5600">
                <a:solidFill>
                  <a:srgbClr val="000000"/>
                </a:solidFill>
              </a:defRPr>
            </a:lvl3pPr>
            <a:lvl4pPr lvl="3" algn="ctr">
              <a:lnSpc>
                <a:spcPct val="100000"/>
              </a:lnSpc>
              <a:spcBef>
                <a:spcPts val="0"/>
              </a:spcBef>
              <a:spcAft>
                <a:spcPts val="0"/>
              </a:spcAft>
              <a:buClr>
                <a:srgbClr val="000000"/>
              </a:buClr>
              <a:buSzPts val="5600"/>
              <a:buNone/>
              <a:defRPr sz="5600">
                <a:solidFill>
                  <a:srgbClr val="000000"/>
                </a:solidFill>
              </a:defRPr>
            </a:lvl4pPr>
            <a:lvl5pPr lvl="4" algn="ctr">
              <a:lnSpc>
                <a:spcPct val="100000"/>
              </a:lnSpc>
              <a:spcBef>
                <a:spcPts val="0"/>
              </a:spcBef>
              <a:spcAft>
                <a:spcPts val="0"/>
              </a:spcAft>
              <a:buClr>
                <a:srgbClr val="000000"/>
              </a:buClr>
              <a:buSzPts val="5600"/>
              <a:buNone/>
              <a:defRPr sz="5600">
                <a:solidFill>
                  <a:srgbClr val="000000"/>
                </a:solidFill>
              </a:defRPr>
            </a:lvl5pPr>
            <a:lvl6pPr lvl="5" algn="ctr">
              <a:lnSpc>
                <a:spcPct val="100000"/>
              </a:lnSpc>
              <a:spcBef>
                <a:spcPts val="0"/>
              </a:spcBef>
              <a:spcAft>
                <a:spcPts val="0"/>
              </a:spcAft>
              <a:buClr>
                <a:srgbClr val="000000"/>
              </a:buClr>
              <a:buSzPts val="5600"/>
              <a:buNone/>
              <a:defRPr sz="5600">
                <a:solidFill>
                  <a:srgbClr val="000000"/>
                </a:solidFill>
              </a:defRPr>
            </a:lvl6pPr>
            <a:lvl7pPr lvl="6" algn="ctr">
              <a:lnSpc>
                <a:spcPct val="100000"/>
              </a:lnSpc>
              <a:spcBef>
                <a:spcPts val="0"/>
              </a:spcBef>
              <a:spcAft>
                <a:spcPts val="0"/>
              </a:spcAft>
              <a:buClr>
                <a:srgbClr val="000000"/>
              </a:buClr>
              <a:buSzPts val="5600"/>
              <a:buNone/>
              <a:defRPr sz="5600">
                <a:solidFill>
                  <a:srgbClr val="000000"/>
                </a:solidFill>
              </a:defRPr>
            </a:lvl7pPr>
            <a:lvl8pPr lvl="7" algn="ctr">
              <a:lnSpc>
                <a:spcPct val="100000"/>
              </a:lnSpc>
              <a:spcBef>
                <a:spcPts val="0"/>
              </a:spcBef>
              <a:spcAft>
                <a:spcPts val="0"/>
              </a:spcAft>
              <a:buClr>
                <a:srgbClr val="000000"/>
              </a:buClr>
              <a:buSzPts val="5600"/>
              <a:buNone/>
              <a:defRPr sz="5600">
                <a:solidFill>
                  <a:srgbClr val="000000"/>
                </a:solidFill>
              </a:defRPr>
            </a:lvl8pPr>
            <a:lvl9pPr lvl="8" algn="ctr">
              <a:lnSpc>
                <a:spcPct val="100000"/>
              </a:lnSpc>
              <a:spcBef>
                <a:spcPts val="0"/>
              </a:spcBef>
              <a:spcAft>
                <a:spcPts val="0"/>
              </a:spcAft>
              <a:buClr>
                <a:srgbClr val="000000"/>
              </a:buClr>
              <a:buSzPts val="5600"/>
              <a:buNone/>
              <a:defRPr sz="5600">
                <a:solidFill>
                  <a:srgbClr val="000000"/>
                </a:solidFill>
              </a:defRPr>
            </a:lvl9pPr>
          </a:lstStyle>
          <a:p/>
        </p:txBody>
      </p:sp>
      <p:sp>
        <p:nvSpPr>
          <p:cNvPr id="13" name="Google Shape;13;p2"/>
          <p:cNvSpPr txBox="1"/>
          <p:nvPr>
            <p:ph idx="2" type="subTitle"/>
          </p:nvPr>
        </p:nvSpPr>
        <p:spPr>
          <a:xfrm>
            <a:off x="917950" y="8210950"/>
            <a:ext cx="7902000" cy="1239000"/>
          </a:xfrm>
          <a:prstGeom prst="rect">
            <a:avLst/>
          </a:prstGeom>
        </p:spPr>
        <p:txBody>
          <a:bodyPr anchorCtr="0" anchor="b" bIns="0" lIns="0" spcFirstLastPara="1" rIns="0" wrap="square" tIns="0">
            <a:noAutofit/>
          </a:bodyPr>
          <a:lstStyle>
            <a:lvl1pPr lvl="0">
              <a:spcBef>
                <a:spcPts val="2000"/>
              </a:spcBef>
              <a:spcAft>
                <a:spcPts val="0"/>
              </a:spcAft>
              <a:buNone/>
              <a:defRPr sz="2800">
                <a:solidFill>
                  <a:srgbClr val="000000"/>
                </a:solidFill>
                <a:latin typeface="Montserrat SemiBold"/>
                <a:ea typeface="Montserrat SemiBold"/>
                <a:cs typeface="Montserrat SemiBold"/>
                <a:sym typeface="Montserrat SemiBold"/>
              </a:defRPr>
            </a:lvl1pPr>
            <a:lvl2pPr lvl="1">
              <a:spcBef>
                <a:spcPts val="0"/>
              </a:spcBef>
              <a:spcAft>
                <a:spcPts val="0"/>
              </a:spcAft>
              <a:buNone/>
              <a:defRPr>
                <a:solidFill>
                  <a:srgbClr val="000000"/>
                </a:solidFill>
              </a:defRPr>
            </a:lvl2pPr>
            <a:lvl3pPr lvl="2">
              <a:spcBef>
                <a:spcPts val="2000"/>
              </a:spcBef>
              <a:spcAft>
                <a:spcPts val="0"/>
              </a:spcAft>
              <a:buNone/>
              <a:defRPr>
                <a:solidFill>
                  <a:srgbClr val="000000"/>
                </a:solidFill>
              </a:defRPr>
            </a:lvl3pPr>
            <a:lvl4pPr lvl="3">
              <a:spcBef>
                <a:spcPts val="2000"/>
              </a:spcBef>
              <a:spcAft>
                <a:spcPts val="0"/>
              </a:spcAft>
              <a:buNone/>
              <a:defRPr>
                <a:solidFill>
                  <a:srgbClr val="000000"/>
                </a:solidFill>
              </a:defRPr>
            </a:lvl4pPr>
            <a:lvl5pPr lvl="4">
              <a:spcBef>
                <a:spcPts val="2000"/>
              </a:spcBef>
              <a:spcAft>
                <a:spcPts val="0"/>
              </a:spcAft>
              <a:buNone/>
              <a:defRPr>
                <a:solidFill>
                  <a:srgbClr val="000000"/>
                </a:solidFill>
              </a:defRPr>
            </a:lvl5pPr>
            <a:lvl6pPr lvl="5">
              <a:spcBef>
                <a:spcPts val="2000"/>
              </a:spcBef>
              <a:spcAft>
                <a:spcPts val="0"/>
              </a:spcAft>
              <a:buNone/>
              <a:defRPr>
                <a:solidFill>
                  <a:srgbClr val="000000"/>
                </a:solidFill>
              </a:defRPr>
            </a:lvl6pPr>
            <a:lvl7pPr lvl="6">
              <a:spcBef>
                <a:spcPts val="2000"/>
              </a:spcBef>
              <a:spcAft>
                <a:spcPts val="0"/>
              </a:spcAft>
              <a:buNone/>
              <a:defRPr>
                <a:solidFill>
                  <a:srgbClr val="000000"/>
                </a:solidFill>
              </a:defRPr>
            </a:lvl7pPr>
            <a:lvl8pPr lvl="7">
              <a:spcBef>
                <a:spcPts val="2000"/>
              </a:spcBef>
              <a:spcAft>
                <a:spcPts val="0"/>
              </a:spcAft>
              <a:buNone/>
              <a:defRPr>
                <a:solidFill>
                  <a:srgbClr val="000000"/>
                </a:solidFill>
              </a:defRPr>
            </a:lvl8pPr>
            <a:lvl9pPr lvl="8">
              <a:spcBef>
                <a:spcPts val="2000"/>
              </a:spcBef>
              <a:spcAft>
                <a:spcPts val="2000"/>
              </a:spcAft>
              <a:buNone/>
              <a:defRPr>
                <a:solidFill>
                  <a:srgbClr val="000000"/>
                </a:solidFill>
              </a:defRPr>
            </a:lvl9pPr>
          </a:lstStyle>
          <a:p/>
        </p:txBody>
      </p:sp>
      <p:pic>
        <p:nvPicPr>
          <p:cNvPr id="14" name="Google Shape;14;p2"/>
          <p:cNvPicPr preferRelativeResize="0"/>
          <p:nvPr/>
        </p:nvPicPr>
        <p:blipFill rotWithShape="1">
          <a:blip r:embed="rId2">
            <a:alphaModFix/>
          </a:blip>
          <a:srcRect b="0" l="49" r="59" t="0"/>
          <a:stretch/>
        </p:blipFill>
        <p:spPr>
          <a:xfrm>
            <a:off x="12631606" y="7235497"/>
            <a:ext cx="4719201" cy="2564100"/>
          </a:xfrm>
          <a:prstGeom prst="rect">
            <a:avLst/>
          </a:prstGeom>
          <a:noFill/>
          <a:ln>
            <a:noFill/>
          </a:ln>
        </p:spPr>
      </p:pic>
      <p:sp>
        <p:nvSpPr>
          <p:cNvPr id="15" name="Google Shape;15;p2"/>
          <p:cNvSpPr/>
          <p:nvPr/>
        </p:nvSpPr>
        <p:spPr>
          <a:xfrm>
            <a:off x="17398450" y="8918400"/>
            <a:ext cx="889800" cy="1368600"/>
          </a:xfrm>
          <a:prstGeom prst="rect">
            <a:avLst/>
          </a:prstGeom>
          <a:solidFill>
            <a:schemeClr val="dk1"/>
          </a:solidFill>
          <a:ln>
            <a:noFill/>
          </a:ln>
        </p:spPr>
        <p:txBody>
          <a:bodyPr anchorCtr="0" anchor="ctr" bIns="182850" lIns="182850" spcFirstLastPara="1" rIns="182850" wrap="square" tIns="182850">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7" name="Shape 67"/>
        <p:cNvGrpSpPr/>
        <p:nvPr/>
      </p:nvGrpSpPr>
      <p:grpSpPr>
        <a:xfrm>
          <a:off x="0" y="0"/>
          <a:ext cx="0" cy="0"/>
          <a:chOff x="0" y="0"/>
          <a:chExt cx="0" cy="0"/>
        </a:xfrm>
      </p:grpSpPr>
      <p:sp>
        <p:nvSpPr>
          <p:cNvPr id="68" name="Google Shape;68;p11"/>
          <p:cNvSpPr txBox="1"/>
          <p:nvPr>
            <p:ph type="title"/>
          </p:nvPr>
        </p:nvSpPr>
        <p:spPr>
          <a:xfrm>
            <a:off x="980500" y="2199450"/>
            <a:ext cx="16389600" cy="6882600"/>
          </a:xfrm>
          <a:prstGeom prst="rect">
            <a:avLst/>
          </a:prstGeom>
        </p:spPr>
        <p:txBody>
          <a:bodyPr anchorCtr="0" anchor="t" bIns="0" lIns="0" spcFirstLastPara="1" rIns="0" wrap="square" tIns="0">
            <a:noAutofit/>
          </a:bodyPr>
          <a:lstStyle>
            <a:lvl1pPr lvl="0">
              <a:spcBef>
                <a:spcPts val="0"/>
              </a:spcBef>
              <a:spcAft>
                <a:spcPts val="0"/>
              </a:spcAft>
              <a:buClr>
                <a:srgbClr val="4B3241"/>
              </a:buClr>
              <a:buSzPts val="7200"/>
              <a:buFont typeface="Montserrat SemiBold"/>
              <a:buNone/>
              <a:defRPr b="0" i="1" sz="7200">
                <a:solidFill>
                  <a:srgbClr val="4B3241"/>
                </a:solidFill>
                <a:latin typeface="Montserrat SemiBold"/>
                <a:ea typeface="Montserrat SemiBold"/>
                <a:cs typeface="Montserrat SemiBold"/>
                <a:sym typeface="Montserrat SemiBold"/>
              </a:defRPr>
            </a:lvl1pPr>
            <a:lvl2pPr lvl="1">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2pPr>
            <a:lvl3pPr lvl="2">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3pPr>
            <a:lvl4pPr lvl="3">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4pPr>
            <a:lvl5pPr lvl="4">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5pPr>
            <a:lvl6pPr lvl="5">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6pPr>
            <a:lvl7pPr lvl="6">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7pPr>
            <a:lvl8pPr lvl="7">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8pPr>
            <a:lvl9pPr lvl="8">
              <a:spcBef>
                <a:spcPts val="0"/>
              </a:spcBef>
              <a:spcAft>
                <a:spcPts val="0"/>
              </a:spcAft>
              <a:buClr>
                <a:srgbClr val="4B3241"/>
              </a:buClr>
              <a:buSzPts val="7200"/>
              <a:buFont typeface="Montserrat SemiBold"/>
              <a:buNone/>
              <a:defRPr sz="7200">
                <a:solidFill>
                  <a:srgbClr val="4B3241"/>
                </a:solidFill>
                <a:latin typeface="Montserrat SemiBold"/>
                <a:ea typeface="Montserrat SemiBold"/>
                <a:cs typeface="Montserrat SemiBold"/>
                <a:sym typeface="Montserrat SemiBold"/>
              </a:defRPr>
            </a:lvl9pPr>
          </a:lstStyle>
          <a:p/>
        </p:txBody>
      </p:sp>
      <p:sp>
        <p:nvSpPr>
          <p:cNvPr id="69" name="Google Shape;69;p11"/>
          <p:cNvSpPr txBox="1"/>
          <p:nvPr>
            <p:ph idx="1" type="subTitle"/>
          </p:nvPr>
        </p:nvSpPr>
        <p:spPr>
          <a:xfrm>
            <a:off x="949050" y="7939000"/>
            <a:ext cx="7870800" cy="1908000"/>
          </a:xfrm>
          <a:prstGeom prst="rect">
            <a:avLst/>
          </a:prstGeom>
        </p:spPr>
        <p:txBody>
          <a:bodyPr anchorCtr="0" anchor="b" bIns="0" lIns="0" spcFirstLastPara="1" rIns="0" wrap="square" tIns="0">
            <a:noAutofit/>
          </a:bodyPr>
          <a:lstStyle>
            <a:lvl1pPr lvl="0">
              <a:lnSpc>
                <a:spcPct val="140000"/>
              </a:lnSpc>
              <a:spcBef>
                <a:spcPts val="2000"/>
              </a:spcBef>
              <a:spcAft>
                <a:spcPts val="0"/>
              </a:spcAft>
              <a:buNone/>
              <a:defRPr sz="2800">
                <a:solidFill>
                  <a:srgbClr val="4B3241"/>
                </a:solidFill>
                <a:latin typeface="Montserrat SemiBold"/>
                <a:ea typeface="Montserrat SemiBold"/>
                <a:cs typeface="Montserrat SemiBold"/>
                <a:sym typeface="Montserrat SemiBold"/>
              </a:defRPr>
            </a:lvl1pPr>
            <a:lvl2pPr lvl="1">
              <a:spcBef>
                <a:spcPts val="0"/>
              </a:spcBef>
              <a:spcAft>
                <a:spcPts val="0"/>
              </a:spcAft>
              <a:buNone/>
              <a:defRPr>
                <a:solidFill>
                  <a:srgbClr val="4B3241"/>
                </a:solidFill>
              </a:defRPr>
            </a:lvl2pPr>
            <a:lvl3pPr lvl="2">
              <a:spcBef>
                <a:spcPts val="2000"/>
              </a:spcBef>
              <a:spcAft>
                <a:spcPts val="0"/>
              </a:spcAft>
              <a:buNone/>
              <a:defRPr>
                <a:solidFill>
                  <a:srgbClr val="4B3241"/>
                </a:solidFill>
              </a:defRPr>
            </a:lvl3pPr>
            <a:lvl4pPr lvl="3">
              <a:spcBef>
                <a:spcPts val="2000"/>
              </a:spcBef>
              <a:spcAft>
                <a:spcPts val="0"/>
              </a:spcAft>
              <a:buNone/>
              <a:defRPr>
                <a:solidFill>
                  <a:srgbClr val="4B3241"/>
                </a:solidFill>
              </a:defRPr>
            </a:lvl4pPr>
            <a:lvl5pPr lvl="4">
              <a:spcBef>
                <a:spcPts val="2000"/>
              </a:spcBef>
              <a:spcAft>
                <a:spcPts val="0"/>
              </a:spcAft>
              <a:buNone/>
              <a:defRPr>
                <a:solidFill>
                  <a:srgbClr val="4B3241"/>
                </a:solidFill>
              </a:defRPr>
            </a:lvl5pPr>
            <a:lvl6pPr lvl="5">
              <a:spcBef>
                <a:spcPts val="2000"/>
              </a:spcBef>
              <a:spcAft>
                <a:spcPts val="0"/>
              </a:spcAft>
              <a:buNone/>
              <a:defRPr>
                <a:solidFill>
                  <a:srgbClr val="4B3241"/>
                </a:solidFill>
              </a:defRPr>
            </a:lvl6pPr>
            <a:lvl7pPr lvl="6">
              <a:spcBef>
                <a:spcPts val="2000"/>
              </a:spcBef>
              <a:spcAft>
                <a:spcPts val="0"/>
              </a:spcAft>
              <a:buNone/>
              <a:defRPr>
                <a:solidFill>
                  <a:srgbClr val="4B3241"/>
                </a:solidFill>
              </a:defRPr>
            </a:lvl7pPr>
            <a:lvl8pPr lvl="7">
              <a:spcBef>
                <a:spcPts val="2000"/>
              </a:spcBef>
              <a:spcAft>
                <a:spcPts val="0"/>
              </a:spcAft>
              <a:buNone/>
              <a:defRPr>
                <a:solidFill>
                  <a:srgbClr val="4B3241"/>
                </a:solidFill>
              </a:defRPr>
            </a:lvl8pPr>
            <a:lvl9pPr lvl="8">
              <a:spcBef>
                <a:spcPts val="2000"/>
              </a:spcBef>
              <a:spcAft>
                <a:spcPts val="2000"/>
              </a:spcAft>
              <a:buNone/>
              <a:defRPr>
                <a:solidFill>
                  <a:srgbClr val="4B3241"/>
                </a:solidFill>
              </a:defRPr>
            </a:lvl9pPr>
          </a:lstStyle>
          <a:p/>
        </p:txBody>
      </p:sp>
      <p:pic>
        <p:nvPicPr>
          <p:cNvPr id="70" name="Google Shape;70;p11"/>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1" name="Shape 71"/>
        <p:cNvGrpSpPr/>
        <p:nvPr/>
      </p:nvGrpSpPr>
      <p:grpSpPr>
        <a:xfrm>
          <a:off x="0" y="0"/>
          <a:ext cx="0" cy="0"/>
          <a:chOff x="0" y="0"/>
          <a:chExt cx="0" cy="0"/>
        </a:xfrm>
      </p:grpSpPr>
      <p:sp>
        <p:nvSpPr>
          <p:cNvPr id="72" name="Google Shape;72;p12"/>
          <p:cNvSpPr txBox="1"/>
          <p:nvPr>
            <p:ph idx="1" type="body"/>
          </p:nvPr>
        </p:nvSpPr>
        <p:spPr>
          <a:xfrm>
            <a:off x="936000" y="9252000"/>
            <a:ext cx="7884000" cy="6408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1600"/>
              <a:buNone/>
              <a:defRPr sz="16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3" name="Shape 73"/>
        <p:cNvGrpSpPr/>
        <p:nvPr/>
      </p:nvGrpSpPr>
      <p:grpSpPr>
        <a:xfrm>
          <a:off x="0" y="0"/>
          <a:ext cx="0" cy="0"/>
          <a:chOff x="0" y="0"/>
          <a:chExt cx="0" cy="0"/>
        </a:xfrm>
      </p:grpSpPr>
      <p:sp>
        <p:nvSpPr>
          <p:cNvPr id="74" name="Google Shape;74;p1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917950" y="2876300"/>
            <a:ext cx="16452000" cy="63792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6000"/>
              <a:buFont typeface="Montserrat SemiBold"/>
              <a:buNone/>
              <a:defRPr b="0" sz="6000">
                <a:solidFill>
                  <a:srgbClr val="4B3241"/>
                </a:solidFill>
                <a:latin typeface="Montserrat SemiBold"/>
                <a:ea typeface="Montserrat SemiBold"/>
                <a:cs typeface="Montserrat SemiBold"/>
                <a:sym typeface="Montserrat SemiBold"/>
              </a:defRPr>
            </a:lvl1pPr>
            <a:lvl2pPr lvl="1" rtl="0" algn="ctr">
              <a:spcBef>
                <a:spcPts val="0"/>
              </a:spcBef>
              <a:spcAft>
                <a:spcPts val="0"/>
              </a:spcAft>
              <a:buClr>
                <a:srgbClr val="4B3241"/>
              </a:buClr>
              <a:buSzPts val="7200"/>
              <a:buNone/>
              <a:defRPr sz="7200">
                <a:solidFill>
                  <a:srgbClr val="4B3241"/>
                </a:solidFill>
              </a:defRPr>
            </a:lvl2pPr>
            <a:lvl3pPr lvl="2" rtl="0" algn="ctr">
              <a:spcBef>
                <a:spcPts val="0"/>
              </a:spcBef>
              <a:spcAft>
                <a:spcPts val="0"/>
              </a:spcAft>
              <a:buClr>
                <a:srgbClr val="4B3241"/>
              </a:buClr>
              <a:buSzPts val="7200"/>
              <a:buNone/>
              <a:defRPr sz="7200">
                <a:solidFill>
                  <a:srgbClr val="4B3241"/>
                </a:solidFill>
              </a:defRPr>
            </a:lvl3pPr>
            <a:lvl4pPr lvl="3" rtl="0" algn="ctr">
              <a:spcBef>
                <a:spcPts val="0"/>
              </a:spcBef>
              <a:spcAft>
                <a:spcPts val="0"/>
              </a:spcAft>
              <a:buClr>
                <a:srgbClr val="4B3241"/>
              </a:buClr>
              <a:buSzPts val="7200"/>
              <a:buNone/>
              <a:defRPr sz="7200">
                <a:solidFill>
                  <a:srgbClr val="4B3241"/>
                </a:solidFill>
              </a:defRPr>
            </a:lvl4pPr>
            <a:lvl5pPr lvl="4" rtl="0" algn="ctr">
              <a:spcBef>
                <a:spcPts val="0"/>
              </a:spcBef>
              <a:spcAft>
                <a:spcPts val="0"/>
              </a:spcAft>
              <a:buClr>
                <a:srgbClr val="4B3241"/>
              </a:buClr>
              <a:buSzPts val="7200"/>
              <a:buNone/>
              <a:defRPr sz="7200">
                <a:solidFill>
                  <a:srgbClr val="4B3241"/>
                </a:solidFill>
              </a:defRPr>
            </a:lvl5pPr>
            <a:lvl6pPr lvl="5" rtl="0" algn="ctr">
              <a:spcBef>
                <a:spcPts val="0"/>
              </a:spcBef>
              <a:spcAft>
                <a:spcPts val="0"/>
              </a:spcAft>
              <a:buClr>
                <a:srgbClr val="4B3241"/>
              </a:buClr>
              <a:buSzPts val="7200"/>
              <a:buNone/>
              <a:defRPr sz="7200">
                <a:solidFill>
                  <a:srgbClr val="4B3241"/>
                </a:solidFill>
              </a:defRPr>
            </a:lvl6pPr>
            <a:lvl7pPr lvl="6" rtl="0" algn="ctr">
              <a:spcBef>
                <a:spcPts val="0"/>
              </a:spcBef>
              <a:spcAft>
                <a:spcPts val="0"/>
              </a:spcAft>
              <a:buClr>
                <a:srgbClr val="4B3241"/>
              </a:buClr>
              <a:buSzPts val="7200"/>
              <a:buNone/>
              <a:defRPr sz="7200">
                <a:solidFill>
                  <a:srgbClr val="4B3241"/>
                </a:solidFill>
              </a:defRPr>
            </a:lvl7pPr>
            <a:lvl8pPr lvl="7" rtl="0" algn="ctr">
              <a:spcBef>
                <a:spcPts val="0"/>
              </a:spcBef>
              <a:spcAft>
                <a:spcPts val="0"/>
              </a:spcAft>
              <a:buClr>
                <a:srgbClr val="4B3241"/>
              </a:buClr>
              <a:buSzPts val="7200"/>
              <a:buNone/>
              <a:defRPr sz="7200">
                <a:solidFill>
                  <a:srgbClr val="4B3241"/>
                </a:solidFill>
              </a:defRPr>
            </a:lvl8pPr>
            <a:lvl9pPr lvl="8" rtl="0" algn="ctr">
              <a:spcBef>
                <a:spcPts val="0"/>
              </a:spcBef>
              <a:spcAft>
                <a:spcPts val="0"/>
              </a:spcAft>
              <a:buClr>
                <a:srgbClr val="4B3241"/>
              </a:buClr>
              <a:buSzPts val="7200"/>
              <a:buNone/>
              <a:defRPr sz="7200">
                <a:solidFill>
                  <a:srgbClr val="4B3241"/>
                </a:solidFill>
              </a:defRPr>
            </a:lvl9pPr>
          </a:lstStyle>
          <a:p/>
        </p:txBody>
      </p:sp>
      <p:sp>
        <p:nvSpPr>
          <p:cNvPr id="18" name="Google Shape;18;p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17408298" y="9005905"/>
            <a:ext cx="448851" cy="83835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2" name="Google Shape;22;p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sz="2800"/>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3" name="Google Shape;23;p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917950" y="890050"/>
            <a:ext cx="79020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26" name="Google Shape;26;p5"/>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7" name="Google Shape;27;p5"/>
          <p:cNvSpPr txBox="1"/>
          <p:nvPr>
            <p:ph idx="2" type="body"/>
          </p:nvPr>
        </p:nvSpPr>
        <p:spPr>
          <a:xfrm>
            <a:off x="946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28" name="Google Shape;28;p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9467950" y="890050"/>
            <a:ext cx="79020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5600"/>
              <a:buNone/>
              <a:defRPr/>
            </a:lvl2pPr>
            <a:lvl3pPr lvl="2">
              <a:spcBef>
                <a:spcPts val="0"/>
              </a:spcBef>
              <a:spcAft>
                <a:spcPts val="0"/>
              </a:spcAft>
              <a:buSzPts val="5600"/>
              <a:buNone/>
              <a:defRPr/>
            </a:lvl3pPr>
            <a:lvl4pPr lvl="3">
              <a:spcBef>
                <a:spcPts val="0"/>
              </a:spcBef>
              <a:spcAft>
                <a:spcPts val="0"/>
              </a:spcAft>
              <a:buSzPts val="5600"/>
              <a:buNone/>
              <a:defRPr/>
            </a:lvl4pPr>
            <a:lvl5pPr lvl="4">
              <a:spcBef>
                <a:spcPts val="0"/>
              </a:spcBef>
              <a:spcAft>
                <a:spcPts val="0"/>
              </a:spcAft>
              <a:buSzPts val="5600"/>
              <a:buNone/>
              <a:defRPr/>
            </a:lvl5pPr>
            <a:lvl6pPr lvl="5">
              <a:spcBef>
                <a:spcPts val="0"/>
              </a:spcBef>
              <a:spcAft>
                <a:spcPts val="0"/>
              </a:spcAft>
              <a:buSzPts val="5600"/>
              <a:buNone/>
              <a:defRPr/>
            </a:lvl6pPr>
            <a:lvl7pPr lvl="6">
              <a:spcBef>
                <a:spcPts val="0"/>
              </a:spcBef>
              <a:spcAft>
                <a:spcPts val="0"/>
              </a:spcAft>
              <a:buSzPts val="5600"/>
              <a:buNone/>
              <a:defRPr/>
            </a:lvl7pPr>
            <a:lvl8pPr lvl="7">
              <a:spcBef>
                <a:spcPts val="0"/>
              </a:spcBef>
              <a:spcAft>
                <a:spcPts val="0"/>
              </a:spcAft>
              <a:buSzPts val="5600"/>
              <a:buNone/>
              <a:defRPr/>
            </a:lvl8pPr>
            <a:lvl9pPr lvl="8">
              <a:spcBef>
                <a:spcPts val="0"/>
              </a:spcBef>
              <a:spcAft>
                <a:spcPts val="0"/>
              </a:spcAft>
              <a:buSzPts val="5600"/>
              <a:buNone/>
              <a:defRPr/>
            </a:lvl9pPr>
          </a:lstStyle>
          <a:p/>
        </p:txBody>
      </p:sp>
      <p:sp>
        <p:nvSpPr>
          <p:cNvPr id="32" name="Google Shape;32;p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35" name="Google Shape;35;p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subTitle"/>
          </p:nvPr>
        </p:nvSpPr>
        <p:spPr>
          <a:xfrm>
            <a:off x="917950" y="3764250"/>
            <a:ext cx="5170800" cy="906600"/>
          </a:xfrm>
          <a:prstGeom prst="rect">
            <a:avLst/>
          </a:prstGeom>
          <a:solidFill>
            <a:schemeClr val="accent1"/>
          </a:solidFill>
        </p:spPr>
        <p:txBody>
          <a:bodyPr anchorCtr="0" anchor="t" bIns="182850" lIns="182850" spcFirstLastPara="1" rIns="182850" wrap="square" tIns="180000">
            <a:noAutofit/>
          </a:bodyPr>
          <a:lstStyle>
            <a:lvl1pPr lvl="0">
              <a:spcBef>
                <a:spcPts val="0"/>
              </a:spcBef>
              <a:spcAft>
                <a:spcPts val="0"/>
              </a:spcAft>
              <a:buNone/>
              <a:defRPr b="1">
                <a:solidFill>
                  <a:schemeClr val="lt1"/>
                </a:solidFill>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7" name="Google Shape;37;p7"/>
          <p:cNvSpPr txBox="1"/>
          <p:nvPr>
            <p:ph idx="2" type="body"/>
          </p:nvPr>
        </p:nvSpPr>
        <p:spPr>
          <a:xfrm>
            <a:off x="9179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a:lnSpc>
                <a:spcPct val="115000"/>
              </a:lnSpc>
              <a:spcBef>
                <a:spcPts val="0"/>
              </a:spcBef>
              <a:spcAft>
                <a:spcPts val="0"/>
              </a:spcAft>
              <a:buSzPts val="2800"/>
              <a:buChar char="●"/>
              <a:defRPr sz="2800"/>
            </a:lvl1pPr>
            <a:lvl2pPr indent="-406400" lvl="1" marL="914400">
              <a:lnSpc>
                <a:spcPct val="115000"/>
              </a:lnSpc>
              <a:spcBef>
                <a:spcPts val="1200"/>
              </a:spcBef>
              <a:spcAft>
                <a:spcPts val="0"/>
              </a:spcAft>
              <a:buSzPts val="2800"/>
              <a:buChar char="–"/>
              <a:defRPr sz="2800"/>
            </a:lvl2pPr>
            <a:lvl3pPr indent="-406400" lvl="2" marL="1371600">
              <a:lnSpc>
                <a:spcPct val="115000"/>
              </a:lnSpc>
              <a:spcBef>
                <a:spcPts val="1200"/>
              </a:spcBef>
              <a:spcAft>
                <a:spcPts val="0"/>
              </a:spcAft>
              <a:buSzPts val="2800"/>
              <a:buChar char="–"/>
              <a:defRPr/>
            </a:lvl3pPr>
            <a:lvl4pPr indent="-406400" lvl="3" marL="1828800">
              <a:lnSpc>
                <a:spcPct val="115000"/>
              </a:lnSpc>
              <a:spcBef>
                <a:spcPts val="1200"/>
              </a:spcBef>
              <a:spcAft>
                <a:spcPts val="0"/>
              </a:spcAft>
              <a:buSzPts val="2800"/>
              <a:buChar char="–"/>
              <a:defRPr/>
            </a:lvl4pPr>
            <a:lvl5pPr indent="-406400" lvl="4" marL="2286000">
              <a:lnSpc>
                <a:spcPct val="115000"/>
              </a:lnSpc>
              <a:spcBef>
                <a:spcPts val="1200"/>
              </a:spcBef>
              <a:spcAft>
                <a:spcPts val="0"/>
              </a:spcAft>
              <a:buSzPts val="2800"/>
              <a:buChar char="–"/>
              <a:defRPr/>
            </a:lvl5pPr>
            <a:lvl6pPr indent="-406400" lvl="5" marL="2743200">
              <a:lnSpc>
                <a:spcPct val="115000"/>
              </a:lnSpc>
              <a:spcBef>
                <a:spcPts val="1200"/>
              </a:spcBef>
              <a:spcAft>
                <a:spcPts val="0"/>
              </a:spcAft>
              <a:buSzPts val="2800"/>
              <a:buChar char="–"/>
              <a:defRPr/>
            </a:lvl6pPr>
            <a:lvl7pPr indent="-406400" lvl="6" marL="3200400">
              <a:lnSpc>
                <a:spcPct val="115000"/>
              </a:lnSpc>
              <a:spcBef>
                <a:spcPts val="1200"/>
              </a:spcBef>
              <a:spcAft>
                <a:spcPts val="0"/>
              </a:spcAft>
              <a:buSzPts val="2800"/>
              <a:buChar char="–"/>
              <a:defRPr/>
            </a:lvl7pPr>
            <a:lvl8pPr indent="-406400" lvl="7" marL="3657600">
              <a:lnSpc>
                <a:spcPct val="115000"/>
              </a:lnSpc>
              <a:spcBef>
                <a:spcPts val="1200"/>
              </a:spcBef>
              <a:spcAft>
                <a:spcPts val="0"/>
              </a:spcAft>
              <a:buSzPts val="2800"/>
              <a:buChar char="–"/>
              <a:defRPr/>
            </a:lvl8pPr>
            <a:lvl9pPr indent="-406400" lvl="8" marL="4114800">
              <a:lnSpc>
                <a:spcPct val="115000"/>
              </a:lnSpc>
              <a:spcBef>
                <a:spcPts val="1200"/>
              </a:spcBef>
              <a:spcAft>
                <a:spcPts val="1200"/>
              </a:spcAft>
              <a:buSzPts val="2800"/>
              <a:buChar char="–"/>
              <a:defRPr/>
            </a:lvl9pPr>
          </a:lstStyle>
          <a:p/>
        </p:txBody>
      </p:sp>
      <p:sp>
        <p:nvSpPr>
          <p:cNvPr id="38" name="Google Shape;38;p7"/>
          <p:cNvSpPr txBox="1"/>
          <p:nvPr>
            <p:ph idx="3" type="subTitle"/>
          </p:nvPr>
        </p:nvSpPr>
        <p:spPr>
          <a:xfrm>
            <a:off x="655860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39" name="Google Shape;39;p7"/>
          <p:cNvSpPr txBox="1"/>
          <p:nvPr>
            <p:ph idx="4" type="body"/>
          </p:nvPr>
        </p:nvSpPr>
        <p:spPr>
          <a:xfrm>
            <a:off x="655860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
        <p:nvSpPr>
          <p:cNvPr id="40" name="Google Shape;40;p7"/>
          <p:cNvSpPr txBox="1"/>
          <p:nvPr>
            <p:ph idx="5" type="subTitle"/>
          </p:nvPr>
        </p:nvSpPr>
        <p:spPr>
          <a:xfrm>
            <a:off x="12199250" y="3764250"/>
            <a:ext cx="5170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1" name="Google Shape;41;p7"/>
          <p:cNvSpPr txBox="1"/>
          <p:nvPr>
            <p:ph idx="6" type="body"/>
          </p:nvPr>
        </p:nvSpPr>
        <p:spPr>
          <a:xfrm>
            <a:off x="12199250" y="4985250"/>
            <a:ext cx="5170800" cy="3853200"/>
          </a:xfrm>
          <a:prstGeom prst="rect">
            <a:avLst/>
          </a:prstGeom>
          <a:ln cap="flat" cmpd="sng" w="9525">
            <a:solidFill>
              <a:srgbClr val="999999"/>
            </a:solidFill>
            <a:prstDash val="solid"/>
            <a:round/>
            <a:headEnd len="sm" w="sm" type="none"/>
            <a:tailEnd len="sm" w="sm" type="none"/>
          </a:ln>
        </p:spPr>
        <p:txBody>
          <a:bodyPr anchorCtr="0" anchor="t" bIns="182850" lIns="182850" spcFirstLastPara="1" rIns="182850" wrap="square" tIns="180000">
            <a:noAutofit/>
          </a:bodyPr>
          <a:lstStyle>
            <a:lvl1pPr indent="-406400" lvl="0" marL="457200" rtl="0">
              <a:lnSpc>
                <a:spcPct val="115000"/>
              </a:lnSpc>
              <a:spcBef>
                <a:spcPts val="0"/>
              </a:spcBef>
              <a:spcAft>
                <a:spcPts val="0"/>
              </a:spcAft>
              <a:buSzPts val="2800"/>
              <a:buChar char="●"/>
              <a:defRPr sz="2800"/>
            </a:lvl1pPr>
            <a:lvl2pPr indent="-406400" lvl="1" marL="914400" rtl="0">
              <a:lnSpc>
                <a:spcPct val="115000"/>
              </a:lnSpc>
              <a:spcBef>
                <a:spcPts val="1200"/>
              </a:spcBef>
              <a:spcAft>
                <a:spcPts val="0"/>
              </a:spcAft>
              <a:buSzPts val="2800"/>
              <a:buChar char="–"/>
              <a:defRPr sz="2800"/>
            </a:lvl2pPr>
            <a:lvl3pPr indent="-406400" lvl="2" marL="1371600" rtl="0">
              <a:lnSpc>
                <a:spcPct val="115000"/>
              </a:lnSpc>
              <a:spcBef>
                <a:spcPts val="1200"/>
              </a:spcBef>
              <a:spcAft>
                <a:spcPts val="0"/>
              </a:spcAft>
              <a:buSzPts val="2800"/>
              <a:buChar char="–"/>
              <a:defRPr/>
            </a:lvl3pPr>
            <a:lvl4pPr indent="-406400" lvl="3" marL="1828800" rtl="0">
              <a:lnSpc>
                <a:spcPct val="115000"/>
              </a:lnSpc>
              <a:spcBef>
                <a:spcPts val="1200"/>
              </a:spcBef>
              <a:spcAft>
                <a:spcPts val="0"/>
              </a:spcAft>
              <a:buSzPts val="2800"/>
              <a:buChar char="–"/>
              <a:defRPr/>
            </a:lvl4pPr>
            <a:lvl5pPr indent="-406400" lvl="4" marL="2286000" rtl="0">
              <a:lnSpc>
                <a:spcPct val="115000"/>
              </a:lnSpc>
              <a:spcBef>
                <a:spcPts val="1200"/>
              </a:spcBef>
              <a:spcAft>
                <a:spcPts val="0"/>
              </a:spcAft>
              <a:buSzPts val="2800"/>
              <a:buChar char="–"/>
              <a:defRPr/>
            </a:lvl5pPr>
            <a:lvl6pPr indent="-406400" lvl="5" marL="2743200" rtl="0">
              <a:lnSpc>
                <a:spcPct val="115000"/>
              </a:lnSpc>
              <a:spcBef>
                <a:spcPts val="1200"/>
              </a:spcBef>
              <a:spcAft>
                <a:spcPts val="0"/>
              </a:spcAft>
              <a:buSzPts val="2800"/>
              <a:buChar char="–"/>
              <a:defRPr/>
            </a:lvl6pPr>
            <a:lvl7pPr indent="-406400" lvl="6" marL="3200400" rtl="0">
              <a:lnSpc>
                <a:spcPct val="115000"/>
              </a:lnSpc>
              <a:spcBef>
                <a:spcPts val="1200"/>
              </a:spcBef>
              <a:spcAft>
                <a:spcPts val="0"/>
              </a:spcAft>
              <a:buSzPts val="2800"/>
              <a:buChar char="–"/>
              <a:defRPr/>
            </a:lvl7pPr>
            <a:lvl8pPr indent="-406400" lvl="7" marL="3657600" rtl="0">
              <a:lnSpc>
                <a:spcPct val="115000"/>
              </a:lnSpc>
              <a:spcBef>
                <a:spcPts val="1200"/>
              </a:spcBef>
              <a:spcAft>
                <a:spcPts val="0"/>
              </a:spcAft>
              <a:buSzPts val="2800"/>
              <a:buChar char="–"/>
              <a:defRPr/>
            </a:lvl8pPr>
            <a:lvl9pPr indent="-406400" lvl="8" marL="4114800" rtl="0">
              <a:lnSpc>
                <a:spcPct val="115000"/>
              </a:lnSpc>
              <a:spcBef>
                <a:spcPts val="1200"/>
              </a:spcBef>
              <a:spcAft>
                <a:spcPts val="1200"/>
              </a:spcAft>
              <a:buSzPts val="2800"/>
              <a:buChar char="–"/>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2" name="Shape 42"/>
        <p:cNvGrpSpPr/>
        <p:nvPr/>
      </p:nvGrpSpPr>
      <p:grpSpPr>
        <a:xfrm>
          <a:off x="0" y="0"/>
          <a:ext cx="0" cy="0"/>
          <a:chOff x="0" y="0"/>
          <a:chExt cx="0" cy="0"/>
        </a:xfrm>
      </p:grpSpPr>
      <p:sp>
        <p:nvSpPr>
          <p:cNvPr id="43" name="Google Shape;43;p8"/>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SzPts val="4400"/>
              <a:buNone/>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44" name="Google Shape;44;p8"/>
          <p:cNvSpPr txBox="1"/>
          <p:nvPr>
            <p:ph idx="1" type="subTitle"/>
          </p:nvPr>
        </p:nvSpPr>
        <p:spPr>
          <a:xfrm>
            <a:off x="917950" y="28763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5" name="Google Shape;45;p8"/>
          <p:cNvSpPr txBox="1"/>
          <p:nvPr>
            <p:ph idx="2" type="subTitle"/>
          </p:nvPr>
        </p:nvSpPr>
        <p:spPr>
          <a:xfrm>
            <a:off x="11111450" y="5342400"/>
            <a:ext cx="6258600" cy="7890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46" name="Google Shape;46;p8"/>
          <p:cNvSpPr txBox="1"/>
          <p:nvPr>
            <p:ph idx="3" type="body"/>
          </p:nvPr>
        </p:nvSpPr>
        <p:spPr>
          <a:xfrm>
            <a:off x="917950" y="4140150"/>
            <a:ext cx="7902000" cy="10530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47" name="Google Shape;47;p8"/>
          <p:cNvSpPr txBox="1"/>
          <p:nvPr>
            <p:ph idx="4" type="subTitle"/>
          </p:nvPr>
        </p:nvSpPr>
        <p:spPr>
          <a:xfrm>
            <a:off x="917950" y="534240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b="1">
                <a:solidFill>
                  <a:schemeClr val="lt1"/>
                </a:solidFill>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8" name="Google Shape;48;p8"/>
          <p:cNvSpPr txBox="1"/>
          <p:nvPr>
            <p:ph idx="5" type="body"/>
          </p:nvPr>
        </p:nvSpPr>
        <p:spPr>
          <a:xfrm>
            <a:off x="917950" y="6606250"/>
            <a:ext cx="7902000" cy="10530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49" name="Google Shape;49;p8"/>
          <p:cNvSpPr txBox="1"/>
          <p:nvPr>
            <p:ph idx="6" type="subTitle"/>
          </p:nvPr>
        </p:nvSpPr>
        <p:spPr>
          <a:xfrm>
            <a:off x="11111450" y="6355450"/>
            <a:ext cx="6258600" cy="7890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0" name="Google Shape;50;p8"/>
          <p:cNvSpPr txBox="1"/>
          <p:nvPr>
            <p:ph idx="7" type="subTitle"/>
          </p:nvPr>
        </p:nvSpPr>
        <p:spPr>
          <a:xfrm>
            <a:off x="11111450" y="7368500"/>
            <a:ext cx="6258600" cy="7890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b="1" sz="2800">
                <a:solidFill>
                  <a:schemeClr val="lt1"/>
                </a:solidFill>
              </a:defRPr>
            </a:lvl1pPr>
            <a:lvl2pPr lvl="1" rtl="0">
              <a:spcBef>
                <a:spcPts val="0"/>
              </a:spcBef>
              <a:spcAft>
                <a:spcPts val="0"/>
              </a:spcAft>
              <a:buNone/>
              <a:defRPr b="1"/>
            </a:lvl2pPr>
            <a:lvl3pPr lvl="2" rtl="0">
              <a:spcBef>
                <a:spcPts val="0"/>
              </a:spcBef>
              <a:spcAft>
                <a:spcPts val="0"/>
              </a:spcAft>
              <a:buNone/>
              <a:defRPr b="1"/>
            </a:lvl3pPr>
            <a:lvl4pPr lvl="3" rtl="0">
              <a:spcBef>
                <a:spcPts val="0"/>
              </a:spcBef>
              <a:spcAft>
                <a:spcPts val="0"/>
              </a:spcAft>
              <a:buNone/>
              <a:defRPr b="1"/>
            </a:lvl4pPr>
            <a:lvl5pPr lvl="4" rtl="0">
              <a:spcBef>
                <a:spcPts val="0"/>
              </a:spcBef>
              <a:spcAft>
                <a:spcPts val="0"/>
              </a:spcAft>
              <a:buNone/>
              <a:defRPr b="1"/>
            </a:lvl5pPr>
            <a:lvl6pPr lvl="5" rtl="0">
              <a:spcBef>
                <a:spcPts val="0"/>
              </a:spcBef>
              <a:spcAft>
                <a:spcPts val="0"/>
              </a:spcAft>
              <a:buNone/>
              <a:defRPr b="1"/>
            </a:lvl6pPr>
            <a:lvl7pPr lvl="6" rtl="0">
              <a:spcBef>
                <a:spcPts val="0"/>
              </a:spcBef>
              <a:spcAft>
                <a:spcPts val="0"/>
              </a:spcAft>
              <a:buNone/>
              <a:defRPr b="1"/>
            </a:lvl7pPr>
            <a:lvl8pPr lvl="7" rtl="0">
              <a:spcBef>
                <a:spcPts val="0"/>
              </a:spcBef>
              <a:spcAft>
                <a:spcPts val="0"/>
              </a:spcAft>
              <a:buNone/>
              <a:defRPr b="1"/>
            </a:lvl8pPr>
            <a:lvl9pPr lvl="8" rtl="0">
              <a:spcBef>
                <a:spcPts val="0"/>
              </a:spcBef>
              <a:spcAft>
                <a:spcPts val="0"/>
              </a:spcAft>
              <a:buNone/>
              <a:defRPr b="1"/>
            </a:lvl9pPr>
          </a:lstStyle>
          <a:p/>
        </p:txBody>
      </p:sp>
      <p:sp>
        <p:nvSpPr>
          <p:cNvPr id="51" name="Google Shape;51;p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2" name="Shape 52"/>
        <p:cNvGrpSpPr/>
        <p:nvPr/>
      </p:nvGrpSpPr>
      <p:grpSpPr>
        <a:xfrm>
          <a:off x="0" y="0"/>
          <a:ext cx="0" cy="0"/>
          <a:chOff x="0" y="0"/>
          <a:chExt cx="0" cy="0"/>
        </a:xfrm>
      </p:grpSpPr>
      <p:sp>
        <p:nvSpPr>
          <p:cNvPr id="53" name="Google Shape;53;p9"/>
          <p:cNvSpPr txBox="1"/>
          <p:nvPr>
            <p:ph type="title"/>
          </p:nvPr>
        </p:nvSpPr>
        <p:spPr>
          <a:xfrm>
            <a:off x="917950" y="890050"/>
            <a:ext cx="13201200" cy="1629000"/>
          </a:xfrm>
          <a:prstGeom prst="rect">
            <a:avLst/>
          </a:prstGeom>
        </p:spPr>
        <p:txBody>
          <a:bodyPr anchorCtr="0" anchor="t" bIns="0" lIns="0" spcFirstLastPara="1" rIns="0" wrap="square" tIns="0">
            <a:noAutofit/>
          </a:bodyPr>
          <a:lstStyle>
            <a:lvl1pPr lvl="0" rtl="0">
              <a:spcBef>
                <a:spcPts val="0"/>
              </a:spcBef>
              <a:spcAft>
                <a:spcPts val="0"/>
              </a:spcAft>
              <a:buClr>
                <a:srgbClr val="4B3241"/>
              </a:buClr>
              <a:buSzPts val="4400"/>
              <a:buNone/>
              <a:defRPr>
                <a:solidFill>
                  <a:srgbClr val="4B3241"/>
                </a:solidFill>
              </a:defRPr>
            </a:lvl1pPr>
            <a:lvl2pPr lvl="1" rtl="0">
              <a:spcBef>
                <a:spcPts val="0"/>
              </a:spcBef>
              <a:spcAft>
                <a:spcPts val="0"/>
              </a:spcAft>
              <a:buSzPts val="5600"/>
              <a:buNone/>
              <a:defRPr/>
            </a:lvl2pPr>
            <a:lvl3pPr lvl="2" rtl="0">
              <a:spcBef>
                <a:spcPts val="0"/>
              </a:spcBef>
              <a:spcAft>
                <a:spcPts val="0"/>
              </a:spcAft>
              <a:buSzPts val="5600"/>
              <a:buNone/>
              <a:defRPr/>
            </a:lvl3pPr>
            <a:lvl4pPr lvl="3" rtl="0">
              <a:spcBef>
                <a:spcPts val="0"/>
              </a:spcBef>
              <a:spcAft>
                <a:spcPts val="0"/>
              </a:spcAft>
              <a:buSzPts val="5600"/>
              <a:buNone/>
              <a:defRPr/>
            </a:lvl4pPr>
            <a:lvl5pPr lvl="4" rtl="0">
              <a:spcBef>
                <a:spcPts val="0"/>
              </a:spcBef>
              <a:spcAft>
                <a:spcPts val="0"/>
              </a:spcAft>
              <a:buSzPts val="5600"/>
              <a:buNone/>
              <a:defRPr/>
            </a:lvl5pPr>
            <a:lvl6pPr lvl="5" rtl="0">
              <a:spcBef>
                <a:spcPts val="0"/>
              </a:spcBef>
              <a:spcAft>
                <a:spcPts val="0"/>
              </a:spcAft>
              <a:buSzPts val="5600"/>
              <a:buNone/>
              <a:defRPr/>
            </a:lvl6pPr>
            <a:lvl7pPr lvl="6" rtl="0">
              <a:spcBef>
                <a:spcPts val="0"/>
              </a:spcBef>
              <a:spcAft>
                <a:spcPts val="0"/>
              </a:spcAft>
              <a:buSzPts val="5600"/>
              <a:buNone/>
              <a:defRPr/>
            </a:lvl7pPr>
            <a:lvl8pPr lvl="7" rtl="0">
              <a:spcBef>
                <a:spcPts val="0"/>
              </a:spcBef>
              <a:spcAft>
                <a:spcPts val="0"/>
              </a:spcAft>
              <a:buSzPts val="5600"/>
              <a:buNone/>
              <a:defRPr/>
            </a:lvl8pPr>
            <a:lvl9pPr lvl="8" rtl="0">
              <a:spcBef>
                <a:spcPts val="0"/>
              </a:spcBef>
              <a:spcAft>
                <a:spcPts val="0"/>
              </a:spcAft>
              <a:buSzPts val="5600"/>
              <a:buNone/>
              <a:defRPr/>
            </a:lvl9pPr>
          </a:lstStyle>
          <a:p/>
        </p:txBody>
      </p:sp>
      <p:sp>
        <p:nvSpPr>
          <p:cNvPr id="54" name="Google Shape;54;p9"/>
          <p:cNvSpPr txBox="1"/>
          <p:nvPr>
            <p:ph idx="1" type="subTitle"/>
          </p:nvPr>
        </p:nvSpPr>
        <p:spPr>
          <a:xfrm>
            <a:off x="917950" y="2876300"/>
            <a:ext cx="6256800" cy="906600"/>
          </a:xfrm>
          <a:prstGeom prst="rect">
            <a:avLst/>
          </a:prstGeom>
          <a:solidFill>
            <a:schemeClr val="accent6"/>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5" name="Google Shape;55;p9"/>
          <p:cNvSpPr txBox="1"/>
          <p:nvPr>
            <p:ph idx="2" type="body"/>
          </p:nvPr>
        </p:nvSpPr>
        <p:spPr>
          <a:xfrm>
            <a:off x="91795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6" name="Google Shape;56;p9"/>
          <p:cNvSpPr txBox="1"/>
          <p:nvPr>
            <p:ph idx="3" type="subTitle"/>
          </p:nvPr>
        </p:nvSpPr>
        <p:spPr>
          <a:xfrm>
            <a:off x="9468000" y="2876300"/>
            <a:ext cx="6256800" cy="906600"/>
          </a:xfrm>
          <a:prstGeom prst="rect">
            <a:avLst/>
          </a:prstGeom>
          <a:solidFill>
            <a:schemeClr val="accent5"/>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7" name="Google Shape;57;p9"/>
          <p:cNvSpPr txBox="1"/>
          <p:nvPr>
            <p:ph idx="4" type="body"/>
          </p:nvPr>
        </p:nvSpPr>
        <p:spPr>
          <a:xfrm>
            <a:off x="9468000" y="414015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58" name="Google Shape;58;p9"/>
          <p:cNvSpPr txBox="1"/>
          <p:nvPr>
            <p:ph idx="5" type="subTitle"/>
          </p:nvPr>
        </p:nvSpPr>
        <p:spPr>
          <a:xfrm>
            <a:off x="917950" y="5904750"/>
            <a:ext cx="6256800" cy="906600"/>
          </a:xfrm>
          <a:prstGeom prst="rect">
            <a:avLst/>
          </a:prstGeom>
          <a:solidFill>
            <a:schemeClr val="accent1"/>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9" name="Google Shape;59;p9"/>
          <p:cNvSpPr txBox="1"/>
          <p:nvPr>
            <p:ph idx="6" type="body"/>
          </p:nvPr>
        </p:nvSpPr>
        <p:spPr>
          <a:xfrm>
            <a:off x="91795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0" name="Google Shape;60;p9"/>
          <p:cNvSpPr txBox="1"/>
          <p:nvPr>
            <p:ph idx="7" type="subTitle"/>
          </p:nvPr>
        </p:nvSpPr>
        <p:spPr>
          <a:xfrm>
            <a:off x="9468000" y="5904750"/>
            <a:ext cx="6256800" cy="906600"/>
          </a:xfrm>
          <a:prstGeom prst="rect">
            <a:avLst/>
          </a:prstGeom>
          <a:solidFill>
            <a:schemeClr val="accent4"/>
          </a:solidFill>
        </p:spPr>
        <p:txBody>
          <a:bodyPr anchorCtr="0" anchor="t" bIns="182850" lIns="182850" spcFirstLastPara="1" rIns="182850" wrap="square" tIns="18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1" name="Google Shape;61;p9"/>
          <p:cNvSpPr txBox="1"/>
          <p:nvPr>
            <p:ph idx="8" type="body"/>
          </p:nvPr>
        </p:nvSpPr>
        <p:spPr>
          <a:xfrm>
            <a:off x="9468000" y="7168600"/>
            <a:ext cx="7902000" cy="1261800"/>
          </a:xfrm>
          <a:prstGeom prst="rect">
            <a:avLst/>
          </a:prstGeom>
        </p:spPr>
        <p:txBody>
          <a:bodyPr anchorCtr="0" anchor="t" bIns="0" lIns="0" spcFirstLastPara="1" rIns="0" wrap="square" tIns="0">
            <a:noAutofit/>
          </a:bodyPr>
          <a:lstStyle>
            <a:lvl1pPr indent="-431800" lvl="0" marL="457200" rtl="0">
              <a:spcBef>
                <a:spcPts val="0"/>
              </a:spcBef>
              <a:spcAft>
                <a:spcPts val="0"/>
              </a:spcAft>
              <a:buSzPts val="3200"/>
              <a:buChar char="●"/>
              <a:defRPr/>
            </a:lvl1pPr>
            <a:lvl2pPr indent="-431800" lvl="1" marL="914400" rtl="0">
              <a:spcBef>
                <a:spcPts val="2000"/>
              </a:spcBef>
              <a:spcAft>
                <a:spcPts val="0"/>
              </a:spcAft>
              <a:buSzPts val="3200"/>
              <a:buChar char="–"/>
              <a:defRPr/>
            </a:lvl2pPr>
            <a:lvl3pPr indent="-406400" lvl="2" marL="1371600" rtl="0">
              <a:spcBef>
                <a:spcPts val="2000"/>
              </a:spcBef>
              <a:spcAft>
                <a:spcPts val="0"/>
              </a:spcAft>
              <a:buSzPts val="2800"/>
              <a:buChar char="–"/>
              <a:defRPr/>
            </a:lvl3pPr>
            <a:lvl4pPr indent="-406400" lvl="3" marL="1828800" rtl="0">
              <a:spcBef>
                <a:spcPts val="1600"/>
              </a:spcBef>
              <a:spcAft>
                <a:spcPts val="0"/>
              </a:spcAft>
              <a:buSzPts val="2800"/>
              <a:buChar char="–"/>
              <a:defRPr/>
            </a:lvl4pPr>
            <a:lvl5pPr indent="-406400" lvl="4" marL="2286000" rtl="0">
              <a:spcBef>
                <a:spcPts val="1600"/>
              </a:spcBef>
              <a:spcAft>
                <a:spcPts val="0"/>
              </a:spcAft>
              <a:buSzPts val="2800"/>
              <a:buChar char="–"/>
              <a:defRPr/>
            </a:lvl5pPr>
            <a:lvl6pPr indent="-406400" lvl="5" marL="2743200" rtl="0">
              <a:spcBef>
                <a:spcPts val="1200"/>
              </a:spcBef>
              <a:spcAft>
                <a:spcPts val="0"/>
              </a:spcAft>
              <a:buSzPts val="2800"/>
              <a:buChar char="–"/>
              <a:defRPr/>
            </a:lvl6pPr>
            <a:lvl7pPr indent="-406400" lvl="6" marL="3200400" rtl="0">
              <a:spcBef>
                <a:spcPts val="1200"/>
              </a:spcBef>
              <a:spcAft>
                <a:spcPts val="0"/>
              </a:spcAft>
              <a:buSzPts val="2800"/>
              <a:buChar char="–"/>
              <a:defRPr/>
            </a:lvl7pPr>
            <a:lvl8pPr indent="-406400" lvl="7" marL="3657600" rtl="0">
              <a:spcBef>
                <a:spcPts val="800"/>
              </a:spcBef>
              <a:spcAft>
                <a:spcPts val="0"/>
              </a:spcAft>
              <a:buSzPts val="2800"/>
              <a:buChar char="–"/>
              <a:defRPr/>
            </a:lvl8pPr>
            <a:lvl9pPr indent="-406400" lvl="8" marL="4114800" rtl="0">
              <a:spcBef>
                <a:spcPts val="800"/>
              </a:spcBef>
              <a:spcAft>
                <a:spcPts val="400"/>
              </a:spcAft>
              <a:buSzPts val="2800"/>
              <a:buChar char="–"/>
              <a:defRPr/>
            </a:lvl9pPr>
          </a:lstStyle>
          <a:p/>
        </p:txBody>
      </p:sp>
      <p:sp>
        <p:nvSpPr>
          <p:cNvPr id="62" name="Google Shape;62;p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3" name="Shape 63"/>
        <p:cNvGrpSpPr/>
        <p:nvPr/>
      </p:nvGrpSpPr>
      <p:grpSpPr>
        <a:xfrm>
          <a:off x="0" y="0"/>
          <a:ext cx="0" cy="0"/>
          <a:chOff x="0" y="0"/>
          <a:chExt cx="0" cy="0"/>
        </a:xfrm>
      </p:grpSpPr>
      <p:sp>
        <p:nvSpPr>
          <p:cNvPr id="64" name="Google Shape;64;p10"/>
          <p:cNvSpPr txBox="1"/>
          <p:nvPr>
            <p:ph type="title"/>
          </p:nvPr>
        </p:nvSpPr>
        <p:spPr>
          <a:xfrm>
            <a:off x="917950" y="892800"/>
            <a:ext cx="7902000" cy="1627200"/>
          </a:xfrm>
          <a:prstGeom prst="rect">
            <a:avLst/>
          </a:prstGeom>
        </p:spPr>
        <p:txBody>
          <a:bodyPr anchorCtr="0" anchor="t" bIns="0" lIns="0" spcFirstLastPara="1" rIns="0" wrap="square" tIns="0">
            <a:noAutofit/>
          </a:bodyPr>
          <a:lstStyle>
            <a:lvl1pPr lvl="0">
              <a:spcBef>
                <a:spcPts val="0"/>
              </a:spcBef>
              <a:spcAft>
                <a:spcPts val="0"/>
              </a:spcAft>
              <a:buSzPts val="4400"/>
              <a:buNone/>
              <a:defRPr/>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65" name="Google Shape;65;p10"/>
          <p:cNvSpPr txBox="1"/>
          <p:nvPr>
            <p:ph idx="1" type="body"/>
          </p:nvPr>
        </p:nvSpPr>
        <p:spPr>
          <a:xfrm>
            <a:off x="917950" y="2876300"/>
            <a:ext cx="7902000" cy="5962200"/>
          </a:xfrm>
          <a:prstGeom prst="rect">
            <a:avLst/>
          </a:prstGeom>
        </p:spPr>
        <p:txBody>
          <a:bodyPr anchorCtr="0" anchor="t" bIns="0" lIns="0" spcFirstLastPara="1" rIns="0" wrap="square" tIns="0">
            <a:noAutofit/>
          </a:bodyPr>
          <a:lstStyle>
            <a:lvl1pPr indent="-431800" lvl="0" marL="457200">
              <a:spcBef>
                <a:spcPts val="0"/>
              </a:spcBef>
              <a:spcAft>
                <a:spcPts val="0"/>
              </a:spcAft>
              <a:buSzPts val="3200"/>
              <a:buChar char="●"/>
              <a:defRPr/>
            </a:lvl1pPr>
            <a:lvl2pPr indent="-431800" lvl="1" marL="914400">
              <a:spcBef>
                <a:spcPts val="2000"/>
              </a:spcBef>
              <a:spcAft>
                <a:spcPts val="0"/>
              </a:spcAft>
              <a:buSzPts val="3200"/>
              <a:buChar char="–"/>
              <a:defRPr/>
            </a:lvl2pPr>
            <a:lvl3pPr indent="-406400" lvl="2" marL="1371600">
              <a:spcBef>
                <a:spcPts val="2000"/>
              </a:spcBef>
              <a:spcAft>
                <a:spcPts val="0"/>
              </a:spcAft>
              <a:buSzPts val="2800"/>
              <a:buChar char="–"/>
              <a:defRPr/>
            </a:lvl3pPr>
            <a:lvl4pPr indent="-406400" lvl="3" marL="1828800">
              <a:spcBef>
                <a:spcPts val="1600"/>
              </a:spcBef>
              <a:spcAft>
                <a:spcPts val="0"/>
              </a:spcAft>
              <a:buSzPts val="2800"/>
              <a:buChar char="–"/>
              <a:defRPr/>
            </a:lvl4pPr>
            <a:lvl5pPr indent="-406400" lvl="4" marL="2286000">
              <a:spcBef>
                <a:spcPts val="1600"/>
              </a:spcBef>
              <a:spcAft>
                <a:spcPts val="0"/>
              </a:spcAft>
              <a:buSzPts val="2800"/>
              <a:buChar char="–"/>
              <a:defRPr/>
            </a:lvl5pPr>
            <a:lvl6pPr indent="-406400" lvl="5" marL="2743200">
              <a:spcBef>
                <a:spcPts val="1200"/>
              </a:spcBef>
              <a:spcAft>
                <a:spcPts val="0"/>
              </a:spcAft>
              <a:buSzPts val="2800"/>
              <a:buChar char="–"/>
              <a:defRPr/>
            </a:lvl6pPr>
            <a:lvl7pPr indent="-406400" lvl="6" marL="3200400">
              <a:spcBef>
                <a:spcPts val="1200"/>
              </a:spcBef>
              <a:spcAft>
                <a:spcPts val="0"/>
              </a:spcAft>
              <a:buSzPts val="2800"/>
              <a:buChar char="–"/>
              <a:defRPr/>
            </a:lvl7pPr>
            <a:lvl8pPr indent="-406400" lvl="7" marL="3657600">
              <a:spcBef>
                <a:spcPts val="800"/>
              </a:spcBef>
              <a:spcAft>
                <a:spcPts val="0"/>
              </a:spcAft>
              <a:buSzPts val="2800"/>
              <a:buChar char="–"/>
              <a:defRPr/>
            </a:lvl8pPr>
            <a:lvl9pPr indent="-406400" lvl="8" marL="4114800">
              <a:spcBef>
                <a:spcPts val="800"/>
              </a:spcBef>
              <a:spcAft>
                <a:spcPts val="400"/>
              </a:spcAft>
              <a:buSzPts val="2800"/>
              <a:buChar char="–"/>
              <a:defRPr/>
            </a:lvl9pPr>
          </a:lstStyle>
          <a:p/>
        </p:txBody>
      </p:sp>
      <p:sp>
        <p:nvSpPr>
          <p:cNvPr id="66" name="Google Shape;66;p1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lvl1pPr lvl="0" rtl="0">
              <a:buNone/>
              <a:defRPr sz="1600">
                <a:latin typeface="Montserrat Medium"/>
                <a:ea typeface="Montserrat Medium"/>
                <a:cs typeface="Montserrat Medium"/>
                <a:sym typeface="Montserrat Medium"/>
              </a:defRPr>
            </a:lvl1pPr>
            <a:lvl2pPr lvl="1" rtl="0">
              <a:buNone/>
              <a:defRPr sz="1600">
                <a:latin typeface="Montserrat Medium"/>
                <a:ea typeface="Montserrat Medium"/>
                <a:cs typeface="Montserrat Medium"/>
                <a:sym typeface="Montserrat Medium"/>
              </a:defRPr>
            </a:lvl2pPr>
            <a:lvl3pPr lvl="2" rtl="0">
              <a:buNone/>
              <a:defRPr sz="1600">
                <a:latin typeface="Montserrat Medium"/>
                <a:ea typeface="Montserrat Medium"/>
                <a:cs typeface="Montserrat Medium"/>
                <a:sym typeface="Montserrat Medium"/>
              </a:defRPr>
            </a:lvl3pPr>
            <a:lvl4pPr lvl="3" rtl="0">
              <a:buNone/>
              <a:defRPr sz="1600">
                <a:latin typeface="Montserrat Medium"/>
                <a:ea typeface="Montserrat Medium"/>
                <a:cs typeface="Montserrat Medium"/>
                <a:sym typeface="Montserrat Medium"/>
              </a:defRPr>
            </a:lvl4pPr>
            <a:lvl5pPr lvl="4" rtl="0">
              <a:buNone/>
              <a:defRPr sz="1600">
                <a:latin typeface="Montserrat Medium"/>
                <a:ea typeface="Montserrat Medium"/>
                <a:cs typeface="Montserrat Medium"/>
                <a:sym typeface="Montserrat Medium"/>
              </a:defRPr>
            </a:lvl5pPr>
            <a:lvl6pPr lvl="5" rtl="0">
              <a:buNone/>
              <a:defRPr sz="1600">
                <a:latin typeface="Montserrat Medium"/>
                <a:ea typeface="Montserrat Medium"/>
                <a:cs typeface="Montserrat Medium"/>
                <a:sym typeface="Montserrat Medium"/>
              </a:defRPr>
            </a:lvl6pPr>
            <a:lvl7pPr lvl="6" rtl="0">
              <a:buNone/>
              <a:defRPr sz="1600">
                <a:latin typeface="Montserrat Medium"/>
                <a:ea typeface="Montserrat Medium"/>
                <a:cs typeface="Montserrat Medium"/>
                <a:sym typeface="Montserrat Medium"/>
              </a:defRPr>
            </a:lvl7pPr>
            <a:lvl8pPr lvl="7" rtl="0">
              <a:buNone/>
              <a:defRPr sz="1600">
                <a:latin typeface="Montserrat Medium"/>
                <a:ea typeface="Montserrat Medium"/>
                <a:cs typeface="Montserrat Medium"/>
                <a:sym typeface="Montserrat Medium"/>
              </a:defRPr>
            </a:lvl8pPr>
            <a:lvl9pPr lvl="8" rtl="0">
              <a:buNone/>
              <a:defRPr sz="16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917950" y="890050"/>
            <a:ext cx="13201200" cy="16290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SzPts val="4400"/>
              <a:buFont typeface="Montserrat"/>
              <a:buNone/>
              <a:defRPr b="1" sz="4400">
                <a:latin typeface="Montserrat"/>
                <a:ea typeface="Montserrat"/>
                <a:cs typeface="Montserrat"/>
                <a:sym typeface="Montserrat"/>
              </a:defRPr>
            </a:lvl1pPr>
            <a:lvl2pPr lvl="1">
              <a:spcBef>
                <a:spcPts val="0"/>
              </a:spcBef>
              <a:spcAft>
                <a:spcPts val="0"/>
              </a:spcAft>
              <a:buSzPts val="5600"/>
              <a:buFont typeface="Montserrat Medium"/>
              <a:buNone/>
              <a:defRPr sz="5600">
                <a:latin typeface="Montserrat Medium"/>
                <a:ea typeface="Montserrat Medium"/>
                <a:cs typeface="Montserrat Medium"/>
                <a:sym typeface="Montserrat Medium"/>
              </a:defRPr>
            </a:lvl2pPr>
            <a:lvl3pPr lvl="2">
              <a:spcBef>
                <a:spcPts val="0"/>
              </a:spcBef>
              <a:spcAft>
                <a:spcPts val="0"/>
              </a:spcAft>
              <a:buSzPts val="5600"/>
              <a:buFont typeface="Montserrat Medium"/>
              <a:buNone/>
              <a:defRPr sz="5600">
                <a:latin typeface="Montserrat Medium"/>
                <a:ea typeface="Montserrat Medium"/>
                <a:cs typeface="Montserrat Medium"/>
                <a:sym typeface="Montserrat Medium"/>
              </a:defRPr>
            </a:lvl3pPr>
            <a:lvl4pPr lvl="3">
              <a:spcBef>
                <a:spcPts val="0"/>
              </a:spcBef>
              <a:spcAft>
                <a:spcPts val="0"/>
              </a:spcAft>
              <a:buSzPts val="5600"/>
              <a:buFont typeface="Montserrat Medium"/>
              <a:buNone/>
              <a:defRPr sz="5600">
                <a:latin typeface="Montserrat Medium"/>
                <a:ea typeface="Montserrat Medium"/>
                <a:cs typeface="Montserrat Medium"/>
                <a:sym typeface="Montserrat Medium"/>
              </a:defRPr>
            </a:lvl4pPr>
            <a:lvl5pPr lvl="4">
              <a:spcBef>
                <a:spcPts val="0"/>
              </a:spcBef>
              <a:spcAft>
                <a:spcPts val="0"/>
              </a:spcAft>
              <a:buSzPts val="5600"/>
              <a:buFont typeface="Montserrat Medium"/>
              <a:buNone/>
              <a:defRPr sz="5600">
                <a:latin typeface="Montserrat Medium"/>
                <a:ea typeface="Montserrat Medium"/>
                <a:cs typeface="Montserrat Medium"/>
                <a:sym typeface="Montserrat Medium"/>
              </a:defRPr>
            </a:lvl5pPr>
            <a:lvl6pPr lvl="5">
              <a:spcBef>
                <a:spcPts val="0"/>
              </a:spcBef>
              <a:spcAft>
                <a:spcPts val="0"/>
              </a:spcAft>
              <a:buSzPts val="5600"/>
              <a:buFont typeface="Montserrat Medium"/>
              <a:buNone/>
              <a:defRPr sz="5600">
                <a:latin typeface="Montserrat Medium"/>
                <a:ea typeface="Montserrat Medium"/>
                <a:cs typeface="Montserrat Medium"/>
                <a:sym typeface="Montserrat Medium"/>
              </a:defRPr>
            </a:lvl6pPr>
            <a:lvl7pPr lvl="6">
              <a:spcBef>
                <a:spcPts val="0"/>
              </a:spcBef>
              <a:spcAft>
                <a:spcPts val="0"/>
              </a:spcAft>
              <a:buSzPts val="5600"/>
              <a:buFont typeface="Montserrat Medium"/>
              <a:buNone/>
              <a:defRPr sz="5600">
                <a:latin typeface="Montserrat Medium"/>
                <a:ea typeface="Montserrat Medium"/>
                <a:cs typeface="Montserrat Medium"/>
                <a:sym typeface="Montserrat Medium"/>
              </a:defRPr>
            </a:lvl7pPr>
            <a:lvl8pPr lvl="7">
              <a:spcBef>
                <a:spcPts val="0"/>
              </a:spcBef>
              <a:spcAft>
                <a:spcPts val="0"/>
              </a:spcAft>
              <a:buSzPts val="5600"/>
              <a:buFont typeface="Montserrat Medium"/>
              <a:buNone/>
              <a:defRPr sz="5600">
                <a:latin typeface="Montserrat Medium"/>
                <a:ea typeface="Montserrat Medium"/>
                <a:cs typeface="Montserrat Medium"/>
                <a:sym typeface="Montserrat Medium"/>
              </a:defRPr>
            </a:lvl8pPr>
            <a:lvl9pPr lvl="8">
              <a:spcBef>
                <a:spcPts val="0"/>
              </a:spcBef>
              <a:spcAft>
                <a:spcPts val="0"/>
              </a:spcAft>
              <a:buSzPts val="5600"/>
              <a:buFont typeface="Montserrat Medium"/>
              <a:buNone/>
              <a:defRPr sz="5600">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917950" y="2519050"/>
            <a:ext cx="16452000" cy="6319500"/>
          </a:xfrm>
          <a:prstGeom prst="rect">
            <a:avLst/>
          </a:prstGeom>
          <a:noFill/>
          <a:ln>
            <a:noFill/>
          </a:ln>
        </p:spPr>
        <p:txBody>
          <a:bodyPr anchorCtr="0" anchor="t" bIns="0" lIns="0" spcFirstLastPara="1" rIns="0" wrap="square" tIns="0">
            <a:noAutofit/>
          </a:bodyPr>
          <a:lstStyle>
            <a:lvl1pPr indent="-431800" lvl="0" marL="457200">
              <a:lnSpc>
                <a:spcPct val="130000"/>
              </a:lnSpc>
              <a:spcBef>
                <a:spcPts val="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1pPr>
            <a:lvl2pPr indent="-431800" lvl="1" marL="914400">
              <a:lnSpc>
                <a:spcPct val="130000"/>
              </a:lnSpc>
              <a:spcBef>
                <a:spcPts val="2000"/>
              </a:spcBef>
              <a:spcAft>
                <a:spcPts val="0"/>
              </a:spcAft>
              <a:buClr>
                <a:schemeClr val="dk2"/>
              </a:buClr>
              <a:buSzPts val="3200"/>
              <a:buFont typeface="Montserrat"/>
              <a:buChar char="–"/>
              <a:defRPr sz="3200">
                <a:solidFill>
                  <a:schemeClr val="dk2"/>
                </a:solidFill>
                <a:latin typeface="Montserrat"/>
                <a:ea typeface="Montserrat"/>
                <a:cs typeface="Montserrat"/>
                <a:sym typeface="Montserrat"/>
              </a:defRPr>
            </a:lvl2pPr>
            <a:lvl3pPr indent="-406400" lvl="2" marL="1371600">
              <a:lnSpc>
                <a:spcPct val="130000"/>
              </a:lnSpc>
              <a:spcBef>
                <a:spcPts val="20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3pPr>
            <a:lvl4pPr indent="-406400" lvl="3" marL="18288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4pPr>
            <a:lvl5pPr indent="-406400" lvl="4" marL="2286000">
              <a:lnSpc>
                <a:spcPct val="130000"/>
              </a:lnSpc>
              <a:spcBef>
                <a:spcPts val="16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5pPr>
            <a:lvl6pPr indent="-406400" lvl="5" marL="27432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6pPr>
            <a:lvl7pPr indent="-406400" lvl="6" marL="3200400">
              <a:lnSpc>
                <a:spcPct val="130000"/>
              </a:lnSpc>
              <a:spcBef>
                <a:spcPts val="12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7pPr>
            <a:lvl8pPr indent="-406400" lvl="7" marL="3657600">
              <a:lnSpc>
                <a:spcPct val="130000"/>
              </a:lnSpc>
              <a:spcBef>
                <a:spcPts val="800"/>
              </a:spcBef>
              <a:spcAft>
                <a:spcPts val="0"/>
              </a:spcAft>
              <a:buClr>
                <a:schemeClr val="dk2"/>
              </a:buClr>
              <a:buSzPts val="2800"/>
              <a:buFont typeface="Montserrat"/>
              <a:buChar char="–"/>
              <a:defRPr sz="2800">
                <a:solidFill>
                  <a:schemeClr val="dk2"/>
                </a:solidFill>
                <a:latin typeface="Montserrat"/>
                <a:ea typeface="Montserrat"/>
                <a:cs typeface="Montserrat"/>
                <a:sym typeface="Montserrat"/>
              </a:defRPr>
            </a:lvl8pPr>
            <a:lvl9pPr indent="-406400" lvl="8" marL="4114800">
              <a:lnSpc>
                <a:spcPct val="130000"/>
              </a:lnSpc>
              <a:spcBef>
                <a:spcPts val="800"/>
              </a:spcBef>
              <a:spcAft>
                <a:spcPts val="400"/>
              </a:spcAft>
              <a:buClr>
                <a:schemeClr val="dk2"/>
              </a:buClr>
              <a:buSzPts val="2800"/>
              <a:buFont typeface="Montserrat"/>
              <a:buChar char="–"/>
              <a:defRPr sz="2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917941" y="9586650"/>
            <a:ext cx="1440000" cy="360000"/>
          </a:xfrm>
          <a:prstGeom prst="rect">
            <a:avLst/>
          </a:prstGeom>
          <a:noFill/>
          <a:ln>
            <a:noFill/>
          </a:ln>
        </p:spPr>
        <p:txBody>
          <a:bodyPr anchorCtr="0" anchor="t" bIns="0" lIns="0" spcFirstLastPara="1" rIns="0" wrap="square" tIns="0">
            <a:noAutofit/>
          </a:bodyPr>
          <a:lstStyle>
            <a:lvl1pPr lvl="0" rtl="0">
              <a:buNone/>
              <a:defRPr sz="1600">
                <a:solidFill>
                  <a:srgbClr val="4B3241"/>
                </a:solidFill>
                <a:latin typeface="Montserrat Medium"/>
                <a:ea typeface="Montserrat Medium"/>
                <a:cs typeface="Montserrat Medium"/>
                <a:sym typeface="Montserrat Medium"/>
              </a:defRPr>
            </a:lvl1pPr>
            <a:lvl2pPr lvl="1" rtl="0">
              <a:buNone/>
              <a:defRPr sz="1600">
                <a:solidFill>
                  <a:srgbClr val="4B3241"/>
                </a:solidFill>
                <a:latin typeface="Montserrat Medium"/>
                <a:ea typeface="Montserrat Medium"/>
                <a:cs typeface="Montserrat Medium"/>
                <a:sym typeface="Montserrat Medium"/>
              </a:defRPr>
            </a:lvl2pPr>
            <a:lvl3pPr lvl="2" rtl="0">
              <a:buNone/>
              <a:defRPr sz="1600">
                <a:solidFill>
                  <a:srgbClr val="4B3241"/>
                </a:solidFill>
                <a:latin typeface="Montserrat Medium"/>
                <a:ea typeface="Montserrat Medium"/>
                <a:cs typeface="Montserrat Medium"/>
                <a:sym typeface="Montserrat Medium"/>
              </a:defRPr>
            </a:lvl3pPr>
            <a:lvl4pPr lvl="3" rtl="0">
              <a:buNone/>
              <a:defRPr sz="1600">
                <a:solidFill>
                  <a:srgbClr val="4B3241"/>
                </a:solidFill>
                <a:latin typeface="Montserrat Medium"/>
                <a:ea typeface="Montserrat Medium"/>
                <a:cs typeface="Montserrat Medium"/>
                <a:sym typeface="Montserrat Medium"/>
              </a:defRPr>
            </a:lvl4pPr>
            <a:lvl5pPr lvl="4" rtl="0">
              <a:buNone/>
              <a:defRPr sz="1600">
                <a:solidFill>
                  <a:srgbClr val="4B3241"/>
                </a:solidFill>
                <a:latin typeface="Montserrat Medium"/>
                <a:ea typeface="Montserrat Medium"/>
                <a:cs typeface="Montserrat Medium"/>
                <a:sym typeface="Montserrat Medium"/>
              </a:defRPr>
            </a:lvl5pPr>
            <a:lvl6pPr lvl="5" rtl="0">
              <a:buNone/>
              <a:defRPr sz="1600">
                <a:solidFill>
                  <a:srgbClr val="4B3241"/>
                </a:solidFill>
                <a:latin typeface="Montserrat Medium"/>
                <a:ea typeface="Montserrat Medium"/>
                <a:cs typeface="Montserrat Medium"/>
                <a:sym typeface="Montserrat Medium"/>
              </a:defRPr>
            </a:lvl6pPr>
            <a:lvl7pPr lvl="6" rtl="0">
              <a:buNone/>
              <a:defRPr sz="1600">
                <a:solidFill>
                  <a:srgbClr val="4B3241"/>
                </a:solidFill>
                <a:latin typeface="Montserrat Medium"/>
                <a:ea typeface="Montserrat Medium"/>
                <a:cs typeface="Montserrat Medium"/>
                <a:sym typeface="Montserrat Medium"/>
              </a:defRPr>
            </a:lvl7pPr>
            <a:lvl8pPr lvl="7" rtl="0">
              <a:buNone/>
              <a:defRPr sz="1600">
                <a:solidFill>
                  <a:srgbClr val="4B3241"/>
                </a:solidFill>
                <a:latin typeface="Montserrat Medium"/>
                <a:ea typeface="Montserrat Medium"/>
                <a:cs typeface="Montserrat Medium"/>
                <a:sym typeface="Montserrat Medium"/>
              </a:defRPr>
            </a:lvl8pPr>
            <a:lvl9pPr lvl="8" rtl="0">
              <a:buNone/>
              <a:defRPr sz="1600">
                <a:solidFill>
                  <a:srgbClr val="4B324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17408298" y="9005905"/>
            <a:ext cx="448851" cy="838354"/>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78">
          <p15:clr>
            <a:srgbClr val="EA4335"/>
          </p15:clr>
        </p15:guide>
        <p15:guide id="2" pos="10942">
          <p15:clr>
            <a:srgbClr val="EA4335"/>
          </p15:clr>
        </p15:guide>
        <p15:guide id="3" orient="horz" pos="561">
          <p15:clr>
            <a:srgbClr val="EA4335"/>
          </p15:clr>
        </p15:guide>
        <p15:guide id="4" orient="horz" pos="1812">
          <p15:clr>
            <a:srgbClr val="EA4335"/>
          </p15:clr>
        </p15:guide>
        <p15:guide id="5" orient="horz" pos="5568">
          <p15:clr>
            <a:srgbClr val="EA4335"/>
          </p15:clr>
        </p15:guide>
        <p15:guide id="6" orient="horz" pos="6039">
          <p15:clr>
            <a:srgbClr val="EA4335"/>
          </p15:clr>
        </p15:guide>
        <p15:guide id="7" orient="horz" pos="1385">
          <p15:clr>
            <a:srgbClr val="EA4335"/>
          </p15:clr>
        </p15:guide>
        <p15:guide id="8" pos="5556">
          <p15:clr>
            <a:srgbClr val="EA4335"/>
          </p15:clr>
        </p15:guide>
        <p15:guide id="9" pos="5964">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78" name="Shape 78"/>
        <p:cNvGrpSpPr/>
        <p:nvPr/>
      </p:nvGrpSpPr>
      <p:grpSpPr>
        <a:xfrm>
          <a:off x="0" y="0"/>
          <a:ext cx="0" cy="0"/>
          <a:chOff x="0" y="0"/>
          <a:chExt cx="0" cy="0"/>
        </a:xfrm>
      </p:grpSpPr>
      <p:sp>
        <p:nvSpPr>
          <p:cNvPr id="79" name="Google Shape;79;p1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lnSpc>
                <a:spcPct val="130000"/>
              </a:lnSpc>
              <a:spcBef>
                <a:spcPts val="0"/>
              </a:spcBef>
              <a:spcAft>
                <a:spcPts val="2000"/>
              </a:spcAft>
              <a:buNone/>
            </a:pPr>
            <a:r>
              <a:rPr b="0" lang="en-GB" sz="3200">
                <a:solidFill>
                  <a:schemeClr val="dk2"/>
                </a:solidFill>
              </a:rPr>
              <a:t>Combined science - Physics - Key stage 4 - Energy</a:t>
            </a:r>
            <a:endParaRPr>
              <a:solidFill>
                <a:schemeClr val="dk2"/>
              </a:solidFill>
            </a:endParaRPr>
          </a:p>
        </p:txBody>
      </p:sp>
      <p:sp>
        <p:nvSpPr>
          <p:cNvPr id="80" name="Google Shape;80;p14"/>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t/>
            </a:r>
            <a:endParaRPr/>
          </a:p>
          <a:p>
            <a:pPr indent="0" lvl="0" marL="0" rtl="0" algn="l">
              <a:spcBef>
                <a:spcPts val="2000"/>
              </a:spcBef>
              <a:spcAft>
                <a:spcPts val="0"/>
              </a:spcAft>
              <a:buNone/>
            </a:pPr>
            <a:r>
              <a:rPr b="1" lang="en-GB" sz="6000"/>
              <a:t>Conservation of energy - Worksheet</a:t>
            </a:r>
            <a:endParaRPr b="1" sz="6000"/>
          </a:p>
          <a:p>
            <a:pPr indent="0" lvl="0" marL="0" rtl="0" algn="l">
              <a:spcBef>
                <a:spcPts val="2000"/>
              </a:spcBef>
              <a:spcAft>
                <a:spcPts val="2000"/>
              </a:spcAft>
              <a:buNone/>
            </a:pPr>
            <a:r>
              <a:t/>
            </a:r>
            <a:endParaRPr/>
          </a:p>
        </p:txBody>
      </p:sp>
      <p:sp>
        <p:nvSpPr>
          <p:cNvPr id="81" name="Google Shape;81;p14"/>
          <p:cNvSpPr txBox="1"/>
          <p:nvPr>
            <p:ph idx="4294967295" type="subTitle"/>
          </p:nvPr>
        </p:nvSpPr>
        <p:spPr>
          <a:xfrm>
            <a:off x="917950" y="8210950"/>
            <a:ext cx="7902000" cy="1239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Dr Fishwick</a:t>
            </a:r>
            <a:endParaRPr/>
          </a:p>
        </p:txBody>
      </p:sp>
      <p:sp>
        <p:nvSpPr>
          <p:cNvPr id="82" name="Google Shape;82;p1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3"/>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Review</a:t>
            </a:r>
            <a:endParaRPr/>
          </a:p>
        </p:txBody>
      </p:sp>
      <p:sp>
        <p:nvSpPr>
          <p:cNvPr id="144" name="Google Shape;144;p23"/>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660400" lvl="0" marL="914400" rtl="0" algn="l">
              <a:spcBef>
                <a:spcPts val="0"/>
              </a:spcBef>
              <a:spcAft>
                <a:spcPts val="0"/>
              </a:spcAft>
              <a:buSzPts val="3200"/>
              <a:buAutoNum type="arabicPeriod"/>
            </a:pPr>
            <a:r>
              <a:rPr lang="en-GB"/>
              <a:t>A golf ball has 50 J of energy in the kinetic store as it leaves the ground. What is its maximum gravitational store when it reaches its highest point?  </a:t>
            </a:r>
            <a:r>
              <a:rPr b="1" lang="en-GB"/>
              <a:t>50 J</a:t>
            </a:r>
            <a:endParaRPr b="1"/>
          </a:p>
          <a:p>
            <a:pPr indent="-660400" lvl="0" marL="914400" rtl="0" algn="l">
              <a:spcBef>
                <a:spcPts val="0"/>
              </a:spcBef>
              <a:spcAft>
                <a:spcPts val="0"/>
              </a:spcAft>
              <a:buSzPts val="3200"/>
              <a:buAutoNum type="arabicPeriod"/>
            </a:pPr>
            <a:r>
              <a:rPr lang="en-GB"/>
              <a:t>Explain your answer. </a:t>
            </a:r>
            <a:r>
              <a:rPr b="1" lang="en-GB"/>
              <a:t>At the maximum height all the energy has been transferred from the kinetic store to the gravitational store so they have equal values according to the law of conservation of energy.</a:t>
            </a:r>
            <a:endParaRPr b="1"/>
          </a:p>
        </p:txBody>
      </p:sp>
      <p:sp>
        <p:nvSpPr>
          <p:cNvPr id="145" name="Google Shape;145;p23"/>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4"/>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Review</a:t>
            </a:r>
            <a:endParaRPr/>
          </a:p>
        </p:txBody>
      </p:sp>
      <p:sp>
        <p:nvSpPr>
          <p:cNvPr id="151" name="Google Shape;151;p24"/>
          <p:cNvSpPr txBox="1"/>
          <p:nvPr>
            <p:ph idx="1" type="body"/>
          </p:nvPr>
        </p:nvSpPr>
        <p:spPr>
          <a:xfrm>
            <a:off x="918000" y="1983750"/>
            <a:ext cx="16452000" cy="6319500"/>
          </a:xfrm>
          <a:prstGeom prst="rect">
            <a:avLst/>
          </a:prstGeom>
        </p:spPr>
        <p:txBody>
          <a:bodyPr anchorCtr="0" anchor="t" bIns="0" lIns="0" spcFirstLastPara="1" rIns="0" wrap="square" tIns="0">
            <a:noAutofit/>
          </a:bodyPr>
          <a:lstStyle/>
          <a:p>
            <a:pPr indent="-660400" lvl="0" marL="914400" rtl="0" algn="l">
              <a:spcBef>
                <a:spcPts val="0"/>
              </a:spcBef>
              <a:spcAft>
                <a:spcPts val="0"/>
              </a:spcAft>
              <a:buSzPts val="3200"/>
              <a:buAutoNum type="arabicPeriod"/>
            </a:pPr>
            <a:r>
              <a:rPr lang="en-GB"/>
              <a:t>A golf ball with a mass of 200 g leaves the ground with an initial velocity of 50 m/s. What is the maximum gravitational store of the ball when it reaches its highest point? </a:t>
            </a:r>
            <a:r>
              <a:rPr b="1" lang="en-GB"/>
              <a:t>250 J</a:t>
            </a:r>
            <a:endParaRPr b="1"/>
          </a:p>
          <a:p>
            <a:pPr indent="-660400" lvl="0" marL="914400" rtl="0" algn="l">
              <a:spcBef>
                <a:spcPts val="0"/>
              </a:spcBef>
              <a:spcAft>
                <a:spcPts val="0"/>
              </a:spcAft>
              <a:buSzPts val="3200"/>
              <a:buAutoNum type="arabicPeriod"/>
            </a:pPr>
            <a:r>
              <a:rPr lang="en-GB"/>
              <a:t>Question 1 is on Earth where g = 9.8 N/kg. What is the maximum height the golf ball can reach? </a:t>
            </a:r>
            <a:r>
              <a:rPr b="1" lang="en-GB"/>
              <a:t>130 m (128 m)</a:t>
            </a:r>
            <a:endParaRPr b="1"/>
          </a:p>
          <a:p>
            <a:pPr indent="-660400" lvl="0" marL="914400" rtl="0" algn="l">
              <a:spcBef>
                <a:spcPts val="0"/>
              </a:spcBef>
              <a:spcAft>
                <a:spcPts val="0"/>
              </a:spcAft>
              <a:buSzPts val="3200"/>
              <a:buAutoNum type="arabicPeriod"/>
            </a:pPr>
            <a:r>
              <a:rPr lang="en-GB"/>
              <a:t>A cannonball with a mass of 25 kg is fired straight up with initial velocity of 10 m/s. The gravitational field strength is 9.8 N/kg. What is the maximum height it can reach? </a:t>
            </a:r>
            <a:r>
              <a:rPr b="1" lang="en-GB"/>
              <a:t>5.1 m</a:t>
            </a:r>
            <a:endParaRPr b="1"/>
          </a:p>
          <a:p>
            <a:pPr indent="-660400" lvl="0" marL="914400" rtl="0" algn="l">
              <a:spcBef>
                <a:spcPts val="0"/>
              </a:spcBef>
              <a:spcAft>
                <a:spcPts val="0"/>
              </a:spcAft>
              <a:buSzPts val="3200"/>
              <a:buAutoNum type="arabicPeriod"/>
            </a:pPr>
            <a:r>
              <a:rPr lang="en-GB"/>
              <a:t>An alien with a mass of 180 kg jumps straight up with an initial velocity of 2.4 m/s. If the gravitational field strength is 8.7 N/kg, what is the maximum height reached? </a:t>
            </a:r>
            <a:r>
              <a:rPr b="1" lang="en-GB"/>
              <a:t>0.33 m</a:t>
            </a:r>
            <a:endParaRPr b="1"/>
          </a:p>
        </p:txBody>
      </p:sp>
      <p:sp>
        <p:nvSpPr>
          <p:cNvPr id="152" name="Google Shape;152;p24"/>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86" name="Shape 86"/>
        <p:cNvGrpSpPr/>
        <p:nvPr/>
      </p:nvGrpSpPr>
      <p:grpSpPr>
        <a:xfrm>
          <a:off x="0" y="0"/>
          <a:ext cx="0" cy="0"/>
          <a:chOff x="0" y="0"/>
          <a:chExt cx="0" cy="0"/>
        </a:xfrm>
      </p:grpSpPr>
      <p:sp>
        <p:nvSpPr>
          <p:cNvPr id="87" name="Google Shape;87;p15"/>
          <p:cNvSpPr txBox="1"/>
          <p:nvPr>
            <p:ph type="title"/>
          </p:nvPr>
        </p:nvSpPr>
        <p:spPr>
          <a:xfrm>
            <a:off x="917950" y="2876300"/>
            <a:ext cx="16452000" cy="63792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In lesson questions</a:t>
            </a:r>
            <a:endParaRPr/>
          </a:p>
        </p:txBody>
      </p:sp>
      <p:sp>
        <p:nvSpPr>
          <p:cNvPr id="88" name="Google Shape;88;p15"/>
          <p:cNvSpPr txBox="1"/>
          <p:nvPr>
            <p:ph idx="4294967295" type="body"/>
          </p:nvPr>
        </p:nvSpPr>
        <p:spPr>
          <a:xfrm>
            <a:off x="917950" y="3735575"/>
            <a:ext cx="16452000" cy="5103000"/>
          </a:xfrm>
          <a:prstGeom prst="rect">
            <a:avLst/>
          </a:prstGeom>
        </p:spPr>
        <p:txBody>
          <a:bodyPr anchorCtr="0" anchor="t" bIns="0" lIns="0" spcFirstLastPara="1" rIns="0" wrap="square" tIns="0">
            <a:noAutofit/>
          </a:bodyPr>
          <a:lstStyle/>
          <a:p>
            <a:pPr indent="0" lvl="0" marL="0" rtl="0" algn="l">
              <a:spcBef>
                <a:spcPts val="0"/>
              </a:spcBef>
              <a:spcAft>
                <a:spcPts val="2000"/>
              </a:spcAft>
              <a:buNone/>
            </a:pPr>
            <a:r>
              <a:rPr lang="en-GB"/>
              <a:t>The following pages are the questions from the video</a:t>
            </a:r>
            <a:endParaRPr/>
          </a:p>
        </p:txBody>
      </p:sp>
      <p:sp>
        <p:nvSpPr>
          <p:cNvPr id="89" name="Google Shape;89;p15"/>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6"/>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Independent practice</a:t>
            </a:r>
            <a:endParaRPr/>
          </a:p>
        </p:txBody>
      </p:sp>
      <p:sp>
        <p:nvSpPr>
          <p:cNvPr id="95" name="Google Shape;95;p16"/>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660400" lvl="0" marL="914400" rtl="0" algn="l">
              <a:spcBef>
                <a:spcPts val="0"/>
              </a:spcBef>
              <a:spcAft>
                <a:spcPts val="0"/>
              </a:spcAft>
              <a:buSzPts val="3200"/>
              <a:buAutoNum type="arabicPeriod"/>
            </a:pPr>
            <a:r>
              <a:rPr lang="en-GB"/>
              <a:t>What is the definition of a closed system?</a:t>
            </a:r>
            <a:endParaRPr/>
          </a:p>
          <a:p>
            <a:pPr indent="0" lvl="0" marL="914400" rtl="0" algn="l">
              <a:spcBef>
                <a:spcPts val="2000"/>
              </a:spcBef>
              <a:spcAft>
                <a:spcPts val="0"/>
              </a:spcAft>
              <a:buNone/>
            </a:pPr>
            <a:r>
              <a:rPr b="1" lang="en-GB"/>
              <a:t>A closed system is an _______ or _____ of _____s that ______ cannot leave or ________.</a:t>
            </a:r>
            <a:endParaRPr/>
          </a:p>
          <a:p>
            <a:pPr indent="-660400" lvl="0" marL="914400" rtl="0" algn="l">
              <a:spcBef>
                <a:spcPts val="2000"/>
              </a:spcBef>
              <a:spcAft>
                <a:spcPts val="0"/>
              </a:spcAft>
              <a:buSzPts val="3200"/>
              <a:buAutoNum type="arabicPeriod"/>
            </a:pPr>
            <a:r>
              <a:rPr lang="en-GB"/>
              <a:t>State the law of conservation of energy</a:t>
            </a:r>
            <a:endParaRPr/>
          </a:p>
          <a:p>
            <a:pPr indent="0" lvl="0" marL="0" rtl="0" algn="l">
              <a:spcBef>
                <a:spcPts val="2000"/>
              </a:spcBef>
              <a:spcAft>
                <a:spcPts val="2000"/>
              </a:spcAft>
              <a:buNone/>
            </a:pPr>
            <a:r>
              <a:rPr lang="en-GB"/>
              <a:t>Key words: transfer, destroyed, created</a:t>
            </a:r>
            <a:endParaRPr/>
          </a:p>
        </p:txBody>
      </p:sp>
      <p:sp>
        <p:nvSpPr>
          <p:cNvPr id="96" name="Google Shape;96;p16"/>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7"/>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Independent practice</a:t>
            </a:r>
            <a:endParaRPr/>
          </a:p>
        </p:txBody>
      </p:sp>
      <p:sp>
        <p:nvSpPr>
          <p:cNvPr id="102" name="Google Shape;102;p17"/>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660400" lvl="0" marL="914400" rtl="0" algn="l">
              <a:spcBef>
                <a:spcPts val="0"/>
              </a:spcBef>
              <a:spcAft>
                <a:spcPts val="0"/>
              </a:spcAft>
              <a:buSzPts val="3200"/>
              <a:buAutoNum type="arabicPeriod"/>
            </a:pPr>
            <a:r>
              <a:rPr lang="en-GB"/>
              <a:t>An apple in a tree has a gravitational store of 10 J. As it falls, it accelerates constantly until it hits the ground. What is the apple’s maximum kinetic store? </a:t>
            </a:r>
            <a:endParaRPr/>
          </a:p>
          <a:p>
            <a:pPr indent="0" lvl="0" marL="914400" rtl="0" algn="l">
              <a:spcBef>
                <a:spcPts val="2000"/>
              </a:spcBef>
              <a:spcAft>
                <a:spcPts val="0"/>
              </a:spcAft>
              <a:buNone/>
            </a:pPr>
            <a:r>
              <a:rPr lang="en-GB"/>
              <a:t>The maximum kinetic energy is ______</a:t>
            </a:r>
            <a:endParaRPr/>
          </a:p>
          <a:p>
            <a:pPr indent="-660400" lvl="0" marL="914400" rtl="0" algn="l">
              <a:spcBef>
                <a:spcPts val="2000"/>
              </a:spcBef>
              <a:spcAft>
                <a:spcPts val="0"/>
              </a:spcAft>
              <a:buSzPts val="3200"/>
              <a:buAutoNum type="arabicPeriod"/>
            </a:pPr>
            <a:r>
              <a:rPr lang="en-GB"/>
              <a:t>Explain your answer.</a:t>
            </a:r>
            <a:endParaRPr/>
          </a:p>
          <a:p>
            <a:pPr indent="0" lvl="0" marL="914400" rtl="0" algn="l">
              <a:spcBef>
                <a:spcPts val="2000"/>
              </a:spcBef>
              <a:spcAft>
                <a:spcPts val="2000"/>
              </a:spcAft>
              <a:buNone/>
            </a:pPr>
            <a:r>
              <a:rPr lang="en-GB"/>
              <a:t>(Hint: think about the law of conservation of energy)</a:t>
            </a:r>
            <a:endParaRPr/>
          </a:p>
        </p:txBody>
      </p:sp>
      <p:sp>
        <p:nvSpPr>
          <p:cNvPr id="103" name="Google Shape;103;p17"/>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8"/>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Independent practice</a:t>
            </a:r>
            <a:endParaRPr/>
          </a:p>
        </p:txBody>
      </p:sp>
      <p:sp>
        <p:nvSpPr>
          <p:cNvPr id="109" name="Google Shape;109;p18"/>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660400" lvl="0" marL="914400" rtl="0" algn="l">
              <a:spcBef>
                <a:spcPts val="0"/>
              </a:spcBef>
              <a:spcAft>
                <a:spcPts val="0"/>
              </a:spcAft>
              <a:buSzPts val="3200"/>
              <a:buAutoNum type="arabicPeriod"/>
            </a:pPr>
            <a:r>
              <a:rPr lang="en-GB"/>
              <a:t>A golf ball has 50 J of energy in the kinetic store as it leaves the ground. What is its maximum gravitational store when it reaches its highest point? </a:t>
            </a:r>
            <a:endParaRPr/>
          </a:p>
          <a:p>
            <a:pPr indent="-660400" lvl="0" marL="914400" rtl="0" algn="l">
              <a:spcBef>
                <a:spcPts val="0"/>
              </a:spcBef>
              <a:spcAft>
                <a:spcPts val="0"/>
              </a:spcAft>
              <a:buSzPts val="3200"/>
              <a:buAutoNum type="arabicPeriod"/>
            </a:pPr>
            <a:r>
              <a:rPr lang="en-GB"/>
              <a:t>Explain your answer.</a:t>
            </a:r>
            <a:endParaRPr/>
          </a:p>
        </p:txBody>
      </p:sp>
      <p:sp>
        <p:nvSpPr>
          <p:cNvPr id="110" name="Google Shape;110;p18"/>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9"/>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Independent practice</a:t>
            </a:r>
            <a:endParaRPr/>
          </a:p>
        </p:txBody>
      </p:sp>
      <p:sp>
        <p:nvSpPr>
          <p:cNvPr id="116" name="Google Shape;116;p19"/>
          <p:cNvSpPr txBox="1"/>
          <p:nvPr>
            <p:ph idx="1" type="body"/>
          </p:nvPr>
        </p:nvSpPr>
        <p:spPr>
          <a:xfrm>
            <a:off x="918000" y="2059825"/>
            <a:ext cx="16452000" cy="6319500"/>
          </a:xfrm>
          <a:prstGeom prst="rect">
            <a:avLst/>
          </a:prstGeom>
        </p:spPr>
        <p:txBody>
          <a:bodyPr anchorCtr="0" anchor="t" bIns="0" lIns="0" spcFirstLastPara="1" rIns="0" wrap="square" tIns="0">
            <a:noAutofit/>
          </a:bodyPr>
          <a:lstStyle/>
          <a:p>
            <a:pPr indent="-660400" lvl="0" marL="914400" rtl="0" algn="l">
              <a:spcBef>
                <a:spcPts val="0"/>
              </a:spcBef>
              <a:spcAft>
                <a:spcPts val="0"/>
              </a:spcAft>
              <a:buSzPts val="3200"/>
              <a:buAutoNum type="arabicPeriod"/>
            </a:pPr>
            <a:r>
              <a:rPr lang="en-GB"/>
              <a:t>A golf ball with a mass of 200 g leaves the ground with an initial velocity of 50 m/s. What is the maximum gravitational store of the ball when it reaches its highest point?</a:t>
            </a:r>
            <a:endParaRPr/>
          </a:p>
          <a:p>
            <a:pPr indent="-660400" lvl="0" marL="914400" rtl="0" algn="l">
              <a:spcBef>
                <a:spcPts val="0"/>
              </a:spcBef>
              <a:spcAft>
                <a:spcPts val="0"/>
              </a:spcAft>
              <a:buSzPts val="3200"/>
              <a:buAutoNum type="arabicPeriod"/>
            </a:pPr>
            <a:r>
              <a:rPr lang="en-GB"/>
              <a:t>Question 1 is on Earth where g = 9.8 N/kg. What is the maximum height the golf ball can reach?</a:t>
            </a:r>
            <a:endParaRPr/>
          </a:p>
          <a:p>
            <a:pPr indent="-660400" lvl="0" marL="914400" rtl="0" algn="l">
              <a:spcBef>
                <a:spcPts val="0"/>
              </a:spcBef>
              <a:spcAft>
                <a:spcPts val="0"/>
              </a:spcAft>
              <a:buSzPts val="3200"/>
              <a:buAutoNum type="arabicPeriod"/>
            </a:pPr>
            <a:r>
              <a:rPr lang="en-GB"/>
              <a:t>A cannonball with a mass of 25 kg is fired straight up with initial velocity of 10 m/s. The gravitational field strength is 9.8 N/kg. What is the maximum height it can reach?</a:t>
            </a:r>
            <a:endParaRPr/>
          </a:p>
          <a:p>
            <a:pPr indent="-660400" lvl="0" marL="914400" rtl="0" algn="l">
              <a:spcBef>
                <a:spcPts val="0"/>
              </a:spcBef>
              <a:spcAft>
                <a:spcPts val="0"/>
              </a:spcAft>
              <a:buSzPts val="3200"/>
              <a:buAutoNum type="arabicPeriod"/>
            </a:pPr>
            <a:r>
              <a:rPr lang="en-GB"/>
              <a:t>An alien with a mass of 180 kg jumps straight up with an initial velocity of 2.4 m/s. If the gravitational field strength is 8.7 N/kg, what is the maximum height reached?</a:t>
            </a:r>
            <a:endParaRPr/>
          </a:p>
        </p:txBody>
      </p:sp>
      <p:sp>
        <p:nvSpPr>
          <p:cNvPr id="117" name="Google Shape;117;p19"/>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21" name="Shape 121"/>
        <p:cNvGrpSpPr/>
        <p:nvPr/>
      </p:nvGrpSpPr>
      <p:grpSpPr>
        <a:xfrm>
          <a:off x="0" y="0"/>
          <a:ext cx="0" cy="0"/>
          <a:chOff x="0" y="0"/>
          <a:chExt cx="0" cy="0"/>
        </a:xfrm>
      </p:grpSpPr>
      <p:sp>
        <p:nvSpPr>
          <p:cNvPr id="122" name="Google Shape;122;p20"/>
          <p:cNvSpPr txBox="1"/>
          <p:nvPr/>
        </p:nvSpPr>
        <p:spPr>
          <a:xfrm>
            <a:off x="914400" y="2863400"/>
            <a:ext cx="12448200" cy="3828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6000">
                <a:solidFill>
                  <a:schemeClr val="dk2"/>
                </a:solidFill>
                <a:latin typeface="Montserrat SemiBold"/>
                <a:ea typeface="Montserrat SemiBold"/>
                <a:cs typeface="Montserrat SemiBold"/>
                <a:sym typeface="Montserrat SemiBold"/>
              </a:rPr>
              <a:t>Answers</a:t>
            </a:r>
            <a:endParaRPr sz="6000">
              <a:solidFill>
                <a:schemeClr val="dk2"/>
              </a:solidFill>
              <a:latin typeface="Montserrat SemiBold"/>
              <a:ea typeface="Montserrat SemiBold"/>
              <a:cs typeface="Montserrat SemiBold"/>
              <a:sym typeface="Montserrat SemiBold"/>
            </a:endParaRPr>
          </a:p>
        </p:txBody>
      </p:sp>
      <p:sp>
        <p:nvSpPr>
          <p:cNvPr id="123" name="Google Shape;123;p20"/>
          <p:cNvSpPr txBox="1"/>
          <p:nvPr/>
        </p:nvSpPr>
        <p:spPr>
          <a:xfrm>
            <a:off x="936800" y="9586650"/>
            <a:ext cx="6610800" cy="300600"/>
          </a:xfrm>
          <a:prstGeom prst="rect">
            <a:avLst/>
          </a:prstGeom>
          <a:noFill/>
          <a:ln>
            <a:noFill/>
          </a:ln>
        </p:spPr>
        <p:txBody>
          <a:bodyPr anchorCtr="0" anchor="t" bIns="182850" lIns="182850" spcFirstLastPara="1" rIns="182850" wrap="square" tIns="182850">
            <a:noAutofit/>
          </a:bodyPr>
          <a:lstStyle/>
          <a:p>
            <a:pPr indent="0" lvl="0" marL="0" rtl="0" algn="l">
              <a:spcBef>
                <a:spcPts val="0"/>
              </a:spcBef>
              <a:spcAft>
                <a:spcPts val="0"/>
              </a:spcAft>
              <a:buNone/>
            </a:pPr>
            <a:r>
              <a:t/>
            </a:r>
            <a:endParaRPr sz="1600">
              <a:solidFill>
                <a:srgbClr val="FFFFFF"/>
              </a:solidFill>
              <a:latin typeface="Montserrat Medium"/>
              <a:ea typeface="Montserrat Medium"/>
              <a:cs typeface="Montserrat Medium"/>
              <a:sym typeface="Montserrat Medium"/>
            </a:endParaRPr>
          </a:p>
        </p:txBody>
      </p:sp>
      <p:sp>
        <p:nvSpPr>
          <p:cNvPr id="124" name="Google Shape;124;p20"/>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solidFill>
                  <a:srgbClr val="434343"/>
                </a:solidFill>
              </a:rPr>
              <a:t>‹#›</a:t>
            </a:fld>
            <a:endParaRPr>
              <a:solidFill>
                <a:srgbClr val="434343"/>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1"/>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Review</a:t>
            </a:r>
            <a:endParaRPr/>
          </a:p>
        </p:txBody>
      </p:sp>
      <p:sp>
        <p:nvSpPr>
          <p:cNvPr id="130" name="Google Shape;130;p21"/>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660400" lvl="0" marL="914400" rtl="0" algn="l">
              <a:spcBef>
                <a:spcPts val="0"/>
              </a:spcBef>
              <a:spcAft>
                <a:spcPts val="0"/>
              </a:spcAft>
              <a:buSzPts val="3200"/>
              <a:buAutoNum type="arabicPeriod"/>
            </a:pPr>
            <a:r>
              <a:rPr lang="en-GB"/>
              <a:t>What is the definition of a closed system? </a:t>
            </a:r>
            <a:r>
              <a:rPr b="1" lang="en-GB"/>
              <a:t>A closed system is an object or group of objects that energy cannot leave or enter.</a:t>
            </a:r>
            <a:endParaRPr b="1"/>
          </a:p>
          <a:p>
            <a:pPr indent="-660400" lvl="0" marL="914400" rtl="0" algn="l">
              <a:spcBef>
                <a:spcPts val="0"/>
              </a:spcBef>
              <a:spcAft>
                <a:spcPts val="0"/>
              </a:spcAft>
              <a:buSzPts val="3200"/>
              <a:buAutoNum type="arabicPeriod"/>
            </a:pPr>
            <a:r>
              <a:rPr lang="en-GB"/>
              <a:t>State the law of conservation of energy </a:t>
            </a:r>
            <a:r>
              <a:rPr b="1" lang="en-GB"/>
              <a:t>Energy cannot be created or destroyed, only transferred from one store to another.</a:t>
            </a:r>
            <a:endParaRPr/>
          </a:p>
          <a:p>
            <a:pPr indent="0" lvl="0" marL="0" rtl="0" algn="l">
              <a:spcBef>
                <a:spcPts val="2000"/>
              </a:spcBef>
              <a:spcAft>
                <a:spcPts val="2000"/>
              </a:spcAft>
              <a:buNone/>
            </a:pPr>
            <a:r>
              <a:t/>
            </a:r>
            <a:endParaRPr/>
          </a:p>
        </p:txBody>
      </p:sp>
      <p:sp>
        <p:nvSpPr>
          <p:cNvPr id="131" name="Google Shape;131;p21"/>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22"/>
          <p:cNvSpPr txBox="1"/>
          <p:nvPr>
            <p:ph type="title"/>
          </p:nvPr>
        </p:nvSpPr>
        <p:spPr>
          <a:xfrm>
            <a:off x="917950" y="890050"/>
            <a:ext cx="13201200" cy="16290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Review</a:t>
            </a:r>
            <a:endParaRPr/>
          </a:p>
        </p:txBody>
      </p:sp>
      <p:sp>
        <p:nvSpPr>
          <p:cNvPr id="137" name="Google Shape;137;p22"/>
          <p:cNvSpPr txBox="1"/>
          <p:nvPr>
            <p:ph idx="1" type="body"/>
          </p:nvPr>
        </p:nvSpPr>
        <p:spPr>
          <a:xfrm>
            <a:off x="917950" y="2519050"/>
            <a:ext cx="16452000" cy="6319500"/>
          </a:xfrm>
          <a:prstGeom prst="rect">
            <a:avLst/>
          </a:prstGeom>
        </p:spPr>
        <p:txBody>
          <a:bodyPr anchorCtr="0" anchor="t" bIns="0" lIns="0" spcFirstLastPara="1" rIns="0" wrap="square" tIns="0">
            <a:noAutofit/>
          </a:bodyPr>
          <a:lstStyle/>
          <a:p>
            <a:pPr indent="-660400" lvl="0" marL="914400" rtl="0" algn="l">
              <a:spcBef>
                <a:spcPts val="0"/>
              </a:spcBef>
              <a:spcAft>
                <a:spcPts val="0"/>
              </a:spcAft>
              <a:buSzPts val="3200"/>
              <a:buAutoNum type="arabicPeriod"/>
            </a:pPr>
            <a:r>
              <a:rPr lang="en-GB"/>
              <a:t>An apple in a tree has a gravitational store of 10 J. As it falls, it accelerates constantly until it hits the ground. What is the apple’s maximum kinetic store? </a:t>
            </a:r>
            <a:endParaRPr/>
          </a:p>
          <a:p>
            <a:pPr indent="0" lvl="0" marL="914400" rtl="0" algn="l">
              <a:spcBef>
                <a:spcPts val="2000"/>
              </a:spcBef>
              <a:spcAft>
                <a:spcPts val="0"/>
              </a:spcAft>
              <a:buNone/>
            </a:pPr>
            <a:r>
              <a:rPr lang="en-GB"/>
              <a:t>The maximum kinetic energy is </a:t>
            </a:r>
            <a:r>
              <a:rPr b="1" lang="en-GB"/>
              <a:t>10 J</a:t>
            </a:r>
            <a:endParaRPr b="1"/>
          </a:p>
          <a:p>
            <a:pPr indent="-660400" lvl="0" marL="914400" rtl="0" algn="l">
              <a:spcBef>
                <a:spcPts val="2000"/>
              </a:spcBef>
              <a:spcAft>
                <a:spcPts val="0"/>
              </a:spcAft>
              <a:buSzPts val="3200"/>
              <a:buAutoNum type="arabicPeriod"/>
            </a:pPr>
            <a:r>
              <a:rPr lang="en-GB"/>
              <a:t>Explain your answer.</a:t>
            </a:r>
            <a:endParaRPr/>
          </a:p>
          <a:p>
            <a:pPr indent="0" lvl="0" marL="914400" rtl="0" algn="l">
              <a:spcBef>
                <a:spcPts val="2000"/>
              </a:spcBef>
              <a:spcAft>
                <a:spcPts val="0"/>
              </a:spcAft>
              <a:buNone/>
            </a:pPr>
            <a:r>
              <a:rPr lang="en-GB"/>
              <a:t>(Hint: think about the law of conservation of energy) </a:t>
            </a:r>
            <a:endParaRPr/>
          </a:p>
          <a:p>
            <a:pPr indent="0" lvl="0" marL="914400" rtl="0" algn="l">
              <a:spcBef>
                <a:spcPts val="2000"/>
              </a:spcBef>
              <a:spcAft>
                <a:spcPts val="2000"/>
              </a:spcAft>
              <a:buNone/>
            </a:pPr>
            <a:r>
              <a:rPr b="1" lang="en-GB"/>
              <a:t>Conservation of energy tells us that energy cannot be created or destroyed but only transferred from one store to another. Here it is transferred from the gravitational store to the kinetic store.</a:t>
            </a:r>
            <a:endParaRPr b="1"/>
          </a:p>
        </p:txBody>
      </p:sp>
      <p:sp>
        <p:nvSpPr>
          <p:cNvPr id="138" name="Google Shape;138;p22"/>
          <p:cNvSpPr txBox="1"/>
          <p:nvPr>
            <p:ph idx="12" type="sldNum"/>
          </p:nvPr>
        </p:nvSpPr>
        <p:spPr>
          <a:xfrm>
            <a:off x="917941" y="9586650"/>
            <a:ext cx="1440000" cy="36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008237"/>
      </a:accent1>
      <a:accent2>
        <a:srgbClr val="46C7E1"/>
      </a:accent2>
      <a:accent3>
        <a:srgbClr val="00468C"/>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