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e24827d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7e24827d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f6e9b1d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f6e9b1d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f6e9b1d6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9f6e9b1d6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9f6e9b1d6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9f6e9b1d6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Commutativity between multiplication and division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/>
              <a:t>Miss Brinkworth</a:t>
            </a:r>
            <a:endParaRPr sz="1700"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76400" y="377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2"/>
                </a:solidFill>
              </a:rPr>
              <a:t>Draw representations of the facts below.</a:t>
            </a:r>
            <a:endParaRPr u="sng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7200" y="393100"/>
            <a:ext cx="8949600" cy="40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b="1" lang="en-GB" sz="2100"/>
              <a:t>5 x 2 = 10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b="1" lang="en-GB" sz="2100"/>
              <a:t>1 x 6 =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b="1" lang="en-GB" sz="2100"/>
              <a:t>3 x 3 =         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 u="sng"/>
              <a:t>(</a:t>
            </a:r>
            <a:r>
              <a:rPr b="1" lang="en-GB" sz="1700" u="sng"/>
              <a:t>Challenge </a:t>
            </a:r>
            <a:r>
              <a:rPr lang="en-GB" sz="1700" u="sng"/>
              <a:t>- What other facts can you derive from them?)</a:t>
            </a:r>
            <a:endParaRPr sz="17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 u="sng"/>
              <a:t>Match the facts.</a:t>
            </a:r>
            <a:endParaRPr b="1" sz="20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700"/>
              <a:t>5 x 7 = 35</a:t>
            </a:r>
            <a:endParaRPr b="1"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700"/>
              <a:t>2 x 9 = 18</a:t>
            </a:r>
            <a:endParaRPr b="1"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700"/>
              <a:t>24    6 = 4</a:t>
            </a:r>
            <a:endParaRPr b="1" sz="2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000" u="sng">
              <a:solidFill>
                <a:schemeClr val="accent4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20286" l="0" r="32318" t="0"/>
          <a:stretch/>
        </p:blipFill>
        <p:spPr>
          <a:xfrm>
            <a:off x="537875" y="4073300"/>
            <a:ext cx="326450" cy="4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4534225" y="2549050"/>
            <a:ext cx="19695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      9 = 2</a:t>
            </a:r>
            <a:endParaRPr b="1"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x 6 = 24</a:t>
            </a:r>
            <a:endParaRPr b="1"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35     5 = 7</a:t>
            </a:r>
            <a:endParaRPr b="1"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20286" l="0" r="32318" t="0"/>
          <a:stretch/>
        </p:blipFill>
        <p:spPr>
          <a:xfrm>
            <a:off x="5046825" y="3966975"/>
            <a:ext cx="326450" cy="4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20286" l="0" r="32318" t="0"/>
          <a:stretch/>
        </p:blipFill>
        <p:spPr>
          <a:xfrm>
            <a:off x="5046825" y="2549050"/>
            <a:ext cx="326450" cy="4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2225" y="1191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Part B -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fill in the gaps (use the arrays to help if you are stuck)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25" y="1661000"/>
            <a:ext cx="2894175" cy="30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225" y="1757400"/>
            <a:ext cx="2738200" cy="28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850" y="1757400"/>
            <a:ext cx="2693478" cy="278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kgu Tan Kok Ming@ D054377 Mathematics Year 2-Multiplication ..." id="104" name="Google Shape;104;p16"/>
          <p:cNvPicPr preferRelativeResize="0"/>
          <p:nvPr/>
        </p:nvPicPr>
        <p:blipFill rotWithShape="1">
          <a:blip r:embed="rId6">
            <a:alphaModFix/>
          </a:blip>
          <a:srcRect b="23227" l="22633" r="23388" t="24328"/>
          <a:stretch/>
        </p:blipFill>
        <p:spPr>
          <a:xfrm>
            <a:off x="877978" y="751000"/>
            <a:ext cx="1176598" cy="96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vision by Sharing - Year 2 Maths" id="105" name="Google Shape;105;p16"/>
          <p:cNvPicPr preferRelativeResize="0"/>
          <p:nvPr/>
        </p:nvPicPr>
        <p:blipFill rotWithShape="1">
          <a:blip r:embed="rId7">
            <a:alphaModFix/>
          </a:blip>
          <a:srcRect b="31295" l="15103" r="15615" t="31134"/>
          <a:stretch/>
        </p:blipFill>
        <p:spPr>
          <a:xfrm>
            <a:off x="3542375" y="793875"/>
            <a:ext cx="1920391" cy="87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9316" y="793875"/>
            <a:ext cx="1656059" cy="9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297550" y="1133550"/>
            <a:ext cx="481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sz="2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060575" y="1130963"/>
            <a:ext cx="481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2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454325" y="1133550"/>
            <a:ext cx="481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-GB" sz="2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2225" y="1191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2"/>
                </a:solidFill>
              </a:rPr>
              <a:t>Part C</a:t>
            </a:r>
            <a:endParaRPr u="sng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>
                <a:solidFill>
                  <a:schemeClr val="dk2"/>
                </a:solidFill>
              </a:rPr>
              <a:t>What is the same? What is different?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arenR"/>
            </a:pPr>
            <a:r>
              <a:rPr lang="en-GB">
                <a:solidFill>
                  <a:schemeClr val="dk2"/>
                </a:solidFill>
              </a:rPr>
              <a:t>If you know that 11 x 5 = 55 what else do you know?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25" y="933624"/>
            <a:ext cx="5946100" cy="30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