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b4cd524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b4cd524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b4cd524a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b4cd524a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b4cd524a2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b4cd524a2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 we need to think about what is actually happening here.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b4cd524a2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b4cd524a2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 we need to think about what is actually happening here.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b4cd524a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b4cd524a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b4cd524a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b4cd524a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Changes of State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Particles - Lesson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Mason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1396100" y="3967825"/>
            <a:ext cx="10672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457275" y="648250"/>
            <a:ext cx="16404000" cy="39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Recap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589500" y="1746975"/>
            <a:ext cx="17109000" cy="69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Name the 3 states of matter.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S_____, l_______ and g______.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Define diffusion.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The movement of p_______ from an area of ________ concentration to ______ concentration.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Identify 2 factors that can affect the rate of diffusion.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T_________ and s______ a____.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Explain why solids are not able to flow or change to fit the shape of their container.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Solids have a _______ shape. Their particles are all _________ and they can only _________ in a fixed position. The particles can’t ______ around each other so they can’t flow.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holds the particles in a solid together?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Forces of a_________.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910038" y="3102725"/>
            <a:ext cx="21945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Solid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175" y="541675"/>
            <a:ext cx="2708225" cy="256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 txBox="1"/>
          <p:nvPr/>
        </p:nvSpPr>
        <p:spPr>
          <a:xfrm>
            <a:off x="5451975" y="3086303"/>
            <a:ext cx="23571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Liquid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1" name="Google Shape;1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9675" y="541675"/>
            <a:ext cx="2708225" cy="243633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/>
          <p:nvPr/>
        </p:nvSpPr>
        <p:spPr>
          <a:xfrm rot="3888">
            <a:off x="3509788" y="1375251"/>
            <a:ext cx="1591501" cy="769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3385288" y="2145350"/>
            <a:ext cx="18405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Heating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342175" y="3965575"/>
            <a:ext cx="8616900" cy="41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 u="sng">
                <a:latin typeface="Montserrat"/>
                <a:ea typeface="Montserrat"/>
                <a:cs typeface="Montserrat"/>
                <a:sym typeface="Montserrat"/>
              </a:rPr>
              <a:t>Gain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kinetic energy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 u="sng">
                <a:latin typeface="Montserrat"/>
                <a:ea typeface="Montserrat"/>
                <a:cs typeface="Montserrat"/>
                <a:sym typeface="Montserrat"/>
              </a:rPr>
              <a:t>Breaks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forces of attraction between particles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Particles move further apart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Substance melts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New arrangement of particles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is what we call a </a:t>
            </a: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change of state</a:t>
            </a: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10048475" y="3086253"/>
            <a:ext cx="23571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Liquid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46175" y="541625"/>
            <a:ext cx="2708225" cy="24363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07;p16"/>
          <p:cNvCxnSpPr/>
          <p:nvPr/>
        </p:nvCxnSpPr>
        <p:spPr>
          <a:xfrm>
            <a:off x="9144000" y="-9900"/>
            <a:ext cx="0" cy="1030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8" name="Google Shape;108;p16"/>
          <p:cNvSpPr txBox="1"/>
          <p:nvPr/>
        </p:nvSpPr>
        <p:spPr>
          <a:xfrm>
            <a:off x="14988950" y="2954650"/>
            <a:ext cx="21945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Gas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644975" y="541613"/>
            <a:ext cx="2521475" cy="233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783450" y="772400"/>
            <a:ext cx="677877" cy="639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118054" y="1642479"/>
            <a:ext cx="677877" cy="639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62297" y="1761758"/>
            <a:ext cx="677877" cy="639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62297" y="772400"/>
            <a:ext cx="677877" cy="63929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/>
          <p:nvPr/>
        </p:nvSpPr>
        <p:spPr>
          <a:xfrm rot="3888">
            <a:off x="12803938" y="1437601"/>
            <a:ext cx="1591501" cy="769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 txBox="1"/>
          <p:nvPr/>
        </p:nvSpPr>
        <p:spPr>
          <a:xfrm>
            <a:off x="9468000" y="3857300"/>
            <a:ext cx="8616900" cy="41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Gain k______ energy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Breaks f_____ of attraction between particles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Particles move _______  ______.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Substance b_____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New arrangement of particles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is what we call a </a:t>
            </a: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 of ______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12679438" y="2145350"/>
            <a:ext cx="18405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Heating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2" name="Google Shape;12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17"/>
          <p:cNvSpPr txBox="1"/>
          <p:nvPr/>
        </p:nvSpPr>
        <p:spPr>
          <a:xfrm>
            <a:off x="910038" y="3102725"/>
            <a:ext cx="21945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Solid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175" y="541675"/>
            <a:ext cx="2708225" cy="2561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7"/>
          <p:cNvSpPr txBox="1"/>
          <p:nvPr/>
        </p:nvSpPr>
        <p:spPr>
          <a:xfrm>
            <a:off x="5451975" y="3086303"/>
            <a:ext cx="23571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Liquid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6" name="Google Shape;12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9675" y="541675"/>
            <a:ext cx="2708225" cy="2436338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7"/>
          <p:cNvSpPr txBox="1"/>
          <p:nvPr/>
        </p:nvSpPr>
        <p:spPr>
          <a:xfrm>
            <a:off x="3509788" y="2094975"/>
            <a:ext cx="18405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Cooling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342175" y="3965575"/>
            <a:ext cx="8616900" cy="41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 u="sng">
                <a:latin typeface="Montserrat"/>
                <a:ea typeface="Montserrat"/>
                <a:cs typeface="Montserrat"/>
                <a:sym typeface="Montserrat"/>
              </a:rPr>
              <a:t>Decrease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in store of kinetic energy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Particles move closer together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Forces of attraction reform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Substance freezes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New arrangement of particles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is what we call a </a:t>
            </a: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change of state</a:t>
            </a: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10048475" y="3086253"/>
            <a:ext cx="23571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Liquid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0" name="Google Shape;13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46175" y="541625"/>
            <a:ext cx="2708225" cy="24363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Google Shape;131;p17"/>
          <p:cNvCxnSpPr/>
          <p:nvPr/>
        </p:nvCxnSpPr>
        <p:spPr>
          <a:xfrm>
            <a:off x="9144000" y="-9900"/>
            <a:ext cx="0" cy="1030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2" name="Google Shape;132;p17"/>
          <p:cNvSpPr txBox="1"/>
          <p:nvPr/>
        </p:nvSpPr>
        <p:spPr>
          <a:xfrm>
            <a:off x="14988950" y="2954650"/>
            <a:ext cx="2194500" cy="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Gas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3" name="Google Shape;13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644975" y="541613"/>
            <a:ext cx="2521475" cy="233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783450" y="772400"/>
            <a:ext cx="677877" cy="639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118054" y="1642479"/>
            <a:ext cx="677877" cy="639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62297" y="1761758"/>
            <a:ext cx="677877" cy="639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62297" y="772400"/>
            <a:ext cx="677877" cy="63929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7"/>
          <p:cNvSpPr/>
          <p:nvPr/>
        </p:nvSpPr>
        <p:spPr>
          <a:xfrm rot="-10796112">
            <a:off x="12803925" y="1437601"/>
            <a:ext cx="1591501" cy="769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7"/>
          <p:cNvSpPr txBox="1"/>
          <p:nvPr/>
        </p:nvSpPr>
        <p:spPr>
          <a:xfrm>
            <a:off x="9468000" y="3857300"/>
            <a:ext cx="8616900" cy="41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Decrease in store of k______ energy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Particles move c______ together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F_____ of a________ reform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Substance c__________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New a___________ of particles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is what we call a </a:t>
            </a: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 of ______</a:t>
            </a: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7"/>
          <p:cNvSpPr/>
          <p:nvPr/>
        </p:nvSpPr>
        <p:spPr>
          <a:xfrm rot="-10796112">
            <a:off x="3509788" y="1324863"/>
            <a:ext cx="1591501" cy="769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7"/>
          <p:cNvSpPr txBox="1"/>
          <p:nvPr/>
        </p:nvSpPr>
        <p:spPr>
          <a:xfrm>
            <a:off x="12679438" y="2199450"/>
            <a:ext cx="1840500" cy="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Cooling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7" name="Google Shape;14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8" name="Google Shape;148;p18"/>
          <p:cNvSpPr txBox="1"/>
          <p:nvPr/>
        </p:nvSpPr>
        <p:spPr>
          <a:xfrm>
            <a:off x="775050" y="598888"/>
            <a:ext cx="5973300" cy="88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Find the mistakes!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1360350" y="1957825"/>
            <a:ext cx="15567300" cy="54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Melting is the change of state that occurs when a liquid turns into a gas.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Condensing is the change of state that occurs when a gas turns into a solid.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we heat up a substance, there is a decrease in the kinetic energy store of the particles.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we cool a substance, there is enough energy to break the forces of attraction between the particles.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Cooling a substance causes particles to move further apart.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 change of state is a type of chemical change because we end up with new products.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5" name="Google Shape;15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6" name="Google Shape;156;p19"/>
          <p:cNvSpPr txBox="1"/>
          <p:nvPr/>
        </p:nvSpPr>
        <p:spPr>
          <a:xfrm>
            <a:off x="736225" y="647400"/>
            <a:ext cx="16633800" cy="112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Describe the changes to the arrangement and movement of particles as an ice lolly melts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9"/>
          <p:cNvSpPr txBox="1"/>
          <p:nvPr/>
        </p:nvSpPr>
        <p:spPr>
          <a:xfrm>
            <a:off x="936800" y="2429063"/>
            <a:ext cx="13851300" cy="41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latin typeface="Montserrat"/>
                <a:ea typeface="Montserrat"/>
                <a:cs typeface="Montserrat"/>
                <a:sym typeface="Montserrat"/>
              </a:rPr>
              <a:t>Helpful hints:</a:t>
            </a:r>
            <a:endParaRPr sz="28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starting state of matter?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final state of matter?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●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has to happen to the particles in order to go from the starting state of matter to the final state of matter?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(Make sure you mention: energy, particle arrangement, forces of attraction).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