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2" r:id="rId4"/>
    <p:sldMasterId id="2147483673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Medium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867ce9de55_0_7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7" name="Google Shape;117;g867ce9de55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867ce9de55_0_14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g867ce9de55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/>
              <a:t>One has been completed to help you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867ce9de55_0_23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7" name="Google Shape;147;g867ce9de55_0_2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/>
              <a:t>One has been completed to help you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2pPr>
            <a:lvl3pPr lvl="2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>
                <a:solidFill>
                  <a:srgbClr val="000000"/>
                </a:solidFill>
              </a:defRPr>
            </a:lvl3pPr>
            <a:lvl4pPr lvl="3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>
                <a:solidFill>
                  <a:srgbClr val="000000"/>
                </a:solidFill>
              </a:defRPr>
            </a:lvl4pPr>
            <a:lvl5pPr lvl="4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000000"/>
                </a:solidFill>
              </a:defRPr>
            </a:lvl5pPr>
            <a:lvl6pPr lvl="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000000"/>
                </a:solidFill>
              </a:defRPr>
            </a:lvl6pPr>
            <a:lvl7pPr lvl="6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>
                <a:solidFill>
                  <a:srgbClr val="000000"/>
                </a:solidFill>
              </a:defRPr>
            </a:lvl7pPr>
            <a:lvl8pPr lvl="7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>
                <a:solidFill>
                  <a:srgbClr val="000000"/>
                </a:solidFill>
              </a:defRPr>
            </a:lvl8pPr>
            <a:lvl9pPr lvl="8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2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49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 point">
    <p:bg>
      <p:bgPr>
        <a:solidFill>
          <a:schemeClr val="dk1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6" name="Google Shape;66;p16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3pPr>
            <a:lvl4pPr lvl="3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4pPr>
            <a:lvl5pPr lvl="4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5pPr>
            <a:lvl6pPr lvl="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6pPr>
            <a:lvl7pPr lvl="6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200"/>
              <a:buNone/>
              <a:defRPr/>
            </a:lvl9pPr>
          </a:lstStyle>
          <a:p/>
        </p:txBody>
      </p:sp>
      <p:pic>
        <p:nvPicPr>
          <p:cNvPr id="67" name="Google Shape;67;p16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Title and bod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/>
        </p:nvSpPr>
        <p:spPr>
          <a:xfrm>
            <a:off x="415429" y="385352"/>
            <a:ext cx="1812600" cy="4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GB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Try this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8"/>
          <p:cNvSpPr txBox="1"/>
          <p:nvPr/>
        </p:nvSpPr>
        <p:spPr>
          <a:xfrm>
            <a:off x="415429" y="4743634"/>
            <a:ext cx="406500" cy="212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8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1_Title and body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/>
        </p:nvSpPr>
        <p:spPr>
          <a:xfrm>
            <a:off x="415429" y="385352"/>
            <a:ext cx="1812600" cy="4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GB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Connect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9"/>
          <p:cNvSpPr txBox="1"/>
          <p:nvPr/>
        </p:nvSpPr>
        <p:spPr>
          <a:xfrm>
            <a:off x="415429" y="4743634"/>
            <a:ext cx="406500" cy="212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8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1_Title and body 2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0"/>
          <p:cNvSpPr txBox="1"/>
          <p:nvPr/>
        </p:nvSpPr>
        <p:spPr>
          <a:xfrm>
            <a:off x="415429" y="385352"/>
            <a:ext cx="3251100" cy="4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GB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20"/>
          <p:cNvSpPr txBox="1"/>
          <p:nvPr/>
        </p:nvSpPr>
        <p:spPr>
          <a:xfrm>
            <a:off x="415429" y="4743634"/>
            <a:ext cx="406500" cy="212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8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1_Title and body 3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1"/>
          <p:cNvSpPr txBox="1"/>
          <p:nvPr/>
        </p:nvSpPr>
        <p:spPr>
          <a:xfrm>
            <a:off x="415429" y="385352"/>
            <a:ext cx="3251100" cy="4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GB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Explore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21"/>
          <p:cNvSpPr txBox="1"/>
          <p:nvPr/>
        </p:nvSpPr>
        <p:spPr>
          <a:xfrm>
            <a:off x="415429" y="4743634"/>
            <a:ext cx="406500" cy="212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8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2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84" name="Google Shape;84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800"/>
              <a:buChar char="–"/>
              <a:defRPr sz="1200"/>
            </a:lvl5pPr>
            <a:lvl6pPr indent="-3429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 sz="1200"/>
            </a:lvl6pPr>
            <a:lvl7pPr indent="-32385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85" name="Google Shape;85;p22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800"/>
              <a:buChar char="–"/>
              <a:defRPr sz="1200"/>
            </a:lvl5pPr>
            <a:lvl6pPr indent="-3429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 sz="1200"/>
            </a:lvl6pPr>
            <a:lvl7pPr indent="-32385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86" name="Google Shape;86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7" name="Google Shape;87;p22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Setting tasks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90" name="Google Shape;90;p23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37150" lIns="137150" spcFirstLastPara="1" rIns="137150" wrap="square" tIns="135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91" name="Google Shape;91;p23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37150" lIns="137150" spcFirstLastPara="1" rIns="137150" wrap="square" tIns="135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6pPr>
            <a:lvl7pPr indent="-32385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93" name="Google Shape;93;p23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37150" lIns="137150" spcFirstLastPara="1" rIns="137150" wrap="square" tIns="135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94" name="Google Shape;94;p23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6pPr>
            <a:lvl7pPr indent="-32385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95" name="Google Shape;95;p23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37150" lIns="137150" spcFirstLastPara="1" rIns="137150" wrap="square" tIns="135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96" name="Google Shape;96;p23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37150" lIns="137150" spcFirstLastPara="1" rIns="137150" wrap="square" tIns="135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97" name="Google Shape;97;p2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Multiple choice options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4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00" name="Google Shape;100;p24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37150" lIns="137150" spcFirstLastPara="1" rIns="137150" wrap="square" tIns="135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01" name="Google Shape;101;p24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6pPr>
            <a:lvl7pPr indent="-32385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102" name="Google Shape;102;p24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37150" lIns="137150" spcFirstLastPara="1" rIns="137150" wrap="square" tIns="135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03" name="Google Shape;103;p24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6pPr>
            <a:lvl7pPr indent="-32385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104" name="Google Shape;104;p24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137150" lIns="137150" spcFirstLastPara="1" rIns="137150" wrap="square" tIns="135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05" name="Google Shape;105;p24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6pPr>
            <a:lvl7pPr indent="-32385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106" name="Google Shape;106;p24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37150" lIns="137150" spcFirstLastPara="1" rIns="137150" wrap="square" tIns="135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07" name="Google Shape;107;p24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6pPr>
            <a:lvl7pPr indent="-32385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108" name="Google Shape;108;p2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 column 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5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4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4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4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4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4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4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4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400"/>
            </a:lvl9pPr>
          </a:lstStyle>
          <a:p/>
        </p:txBody>
      </p:sp>
      <p:sp>
        <p:nvSpPr>
          <p:cNvPr id="111" name="Google Shape;111;p25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800"/>
              <a:buChar char="–"/>
              <a:defRPr sz="1200"/>
            </a:lvl5pPr>
            <a:lvl6pPr indent="-3429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 sz="1200"/>
            </a:lvl6pPr>
            <a:lvl7pPr indent="-32385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112" name="Google Shape;112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6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800"/>
            </a:lvl1pPr>
            <a:lvl2pPr indent="-381000" lvl="1" marL="914400" rtl="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 rtl="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rtl="0" algn="l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/>
            </a:lvl6pPr>
            <a:lvl7pPr indent="-323850" lvl="6" marL="3200400" rtl="0" algn="l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 rtl="0" algn="l">
              <a:lnSpc>
                <a:spcPct val="130000"/>
              </a:lnSpc>
              <a:spcBef>
                <a:spcPts val="600"/>
              </a:spcBef>
              <a:spcAft>
                <a:spcPts val="300"/>
              </a:spcAft>
              <a:buSzPts val="12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Montserrat"/>
              <a:buNone/>
              <a:defRPr b="1" i="0" sz="33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Montserrat Medium"/>
              <a:buNone/>
              <a:defRPr b="0" i="0" sz="42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Montserrat Medium"/>
              <a:buNone/>
              <a:defRPr b="0" i="0" sz="42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Montserrat Medium"/>
              <a:buNone/>
              <a:defRPr b="0" i="0" sz="42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Montserrat Medium"/>
              <a:buNone/>
              <a:defRPr b="0" i="0" sz="42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Montserrat Medium"/>
              <a:buNone/>
              <a:defRPr b="0" i="0" sz="42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Montserrat Medium"/>
              <a:buNone/>
              <a:defRPr b="0" i="0" sz="42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Montserrat Medium"/>
              <a:buNone/>
              <a:defRPr b="0" i="0" sz="42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Montserrat Medium"/>
              <a:buNone/>
              <a:defRPr b="0" i="0" sz="42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●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81000" lvl="1" marL="914400" marR="0" rtl="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61950" lvl="2" marL="1371600" marR="0" rtl="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Montserrat"/>
              <a:buChar char="–"/>
              <a:defRPr b="0" i="0" sz="21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61950" lvl="3" marL="18288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Montserrat"/>
              <a:buChar char="–"/>
              <a:defRPr b="0" i="0" sz="21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42900" lvl="4" marL="22860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Char char="–"/>
              <a:defRPr b="0" i="0" sz="1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42900" lvl="5" marL="2743200" marR="0" rtl="0" algn="l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Char char="–"/>
              <a:defRPr b="0" i="0" sz="1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23850" lvl="6" marL="3200400" marR="0" rtl="0" algn="l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Montserrat"/>
              <a:buChar char="–"/>
              <a:defRPr b="0" i="0" sz="1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23850" lvl="7" marL="36576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Montserrat"/>
              <a:buChar char="–"/>
              <a:defRPr b="0" i="0" sz="1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04800" lvl="8" marL="4114800" marR="0" rtl="0" algn="l">
              <a:lnSpc>
                <a:spcPct val="130000"/>
              </a:lnSpc>
              <a:spcBef>
                <a:spcPts val="600"/>
              </a:spcBef>
              <a:spcAft>
                <a:spcPts val="30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433">
          <p15:clr>
            <a:srgbClr val="EA4335"/>
          </p15:clr>
        </p15:guide>
        <p15:guide id="2" pos="8207">
          <p15:clr>
            <a:srgbClr val="EA4335"/>
          </p15:clr>
        </p15:guide>
        <p15:guide id="3" orient="horz" pos="421">
          <p15:clr>
            <a:srgbClr val="EA4335"/>
          </p15:clr>
        </p15:guide>
        <p15:guide id="4" orient="horz" pos="1359">
          <p15:clr>
            <a:srgbClr val="EA4335"/>
          </p15:clr>
        </p15:guide>
        <p15:guide id="5" orient="horz" pos="4176">
          <p15:clr>
            <a:srgbClr val="EA4335"/>
          </p15:clr>
        </p15:guide>
        <p15:guide id="6" orient="horz" pos="4529">
          <p15:clr>
            <a:srgbClr val="EA4335"/>
          </p15:clr>
        </p15:guide>
        <p15:guide id="7" orient="horz" pos="1039">
          <p15:clr>
            <a:srgbClr val="EA4335"/>
          </p15:clr>
        </p15:guide>
        <p15:guide id="8" pos="4167">
          <p15:clr>
            <a:srgbClr val="EA4335"/>
          </p15:clr>
        </p15:guide>
        <p15:guide id="9" pos="4473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7"/>
          <p:cNvSpPr txBox="1"/>
          <p:nvPr>
            <p:ph idx="4294967295"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Montserrat SemiBold"/>
              <a:buNone/>
            </a:pP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To use the ‘Make 10’ strategy to add 1-digit numbers (2)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0" name="Google Shape;120;p27"/>
          <p:cNvSpPr txBox="1"/>
          <p:nvPr>
            <p:ph idx="4294967295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</a:pPr>
            <a:r>
              <a:rPr lang="en-GB">
                <a:solidFill>
                  <a:srgbClr val="4B3241"/>
                </a:solidFill>
              </a:rPr>
              <a:t>Mathematics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21" name="Google Shape;121;p27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>
                <a:solidFill>
                  <a:srgbClr val="4B3241"/>
                </a:solidFill>
              </a:rPr>
              <a:t>Miss Charlton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8"/>
          <p:cNvSpPr txBox="1"/>
          <p:nvPr>
            <p:ph idx="12" type="sldNum"/>
          </p:nvPr>
        </p:nvSpPr>
        <p:spPr>
          <a:xfrm>
            <a:off x="344228" y="3594994"/>
            <a:ext cx="540000" cy="1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7" name="Google Shape;127;p28"/>
          <p:cNvSpPr/>
          <p:nvPr/>
        </p:nvSpPr>
        <p:spPr>
          <a:xfrm>
            <a:off x="125213" y="-76200"/>
            <a:ext cx="8643300" cy="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1" i="0" lang="en-GB" sz="3100" u="none" cap="none" strike="noStrike">
                <a:solidFill>
                  <a:srgbClr val="131316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 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28"/>
          <p:cNvSpPr txBox="1"/>
          <p:nvPr/>
        </p:nvSpPr>
        <p:spPr>
          <a:xfrm>
            <a:off x="258431" y="727800"/>
            <a:ext cx="3696600" cy="1716000"/>
          </a:xfrm>
          <a:prstGeom prst="rect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600">
                <a:latin typeface="Montserrat"/>
                <a:ea typeface="Montserrat"/>
                <a:cs typeface="Montserrat"/>
                <a:sym typeface="Montserrat"/>
              </a:rPr>
              <a:t>7 + 5</a:t>
            </a:r>
            <a:endParaRPr b="1"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7 + 3 = 10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10 + 2 = 12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7 + 5 = 12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 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9" name="Google Shape;129;p28"/>
          <p:cNvSpPr txBox="1"/>
          <p:nvPr/>
        </p:nvSpPr>
        <p:spPr>
          <a:xfrm>
            <a:off x="0" y="323975"/>
            <a:ext cx="9066600" cy="7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Montserrat"/>
                <a:ea typeface="Montserrat"/>
                <a:cs typeface="Montserrat"/>
                <a:sym typeface="Montserrat"/>
              </a:rPr>
              <a:t>Solve these equations using the ‘Make 10’ strategy by partitioning.  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30" name="Google Shape;130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2197265" y="814266"/>
            <a:ext cx="1556775" cy="1526231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28"/>
          <p:cNvSpPr txBox="1"/>
          <p:nvPr/>
        </p:nvSpPr>
        <p:spPr>
          <a:xfrm>
            <a:off x="2355638" y="1337663"/>
            <a:ext cx="5187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latin typeface="Montserrat"/>
                <a:ea typeface="Montserrat"/>
                <a:cs typeface="Montserrat"/>
                <a:sym typeface="Montserrat"/>
              </a:rPr>
              <a:t>5</a:t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2" name="Google Shape;132;p28"/>
          <p:cNvSpPr txBox="1"/>
          <p:nvPr/>
        </p:nvSpPr>
        <p:spPr>
          <a:xfrm>
            <a:off x="3269944" y="915431"/>
            <a:ext cx="5187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3" name="Google Shape;133;p28"/>
          <p:cNvSpPr txBox="1"/>
          <p:nvPr/>
        </p:nvSpPr>
        <p:spPr>
          <a:xfrm>
            <a:off x="3269944" y="1776413"/>
            <a:ext cx="5187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4" name="Google Shape;134;p28"/>
          <p:cNvSpPr txBox="1"/>
          <p:nvPr/>
        </p:nvSpPr>
        <p:spPr>
          <a:xfrm>
            <a:off x="258431" y="2605988"/>
            <a:ext cx="3696600" cy="1794900"/>
          </a:xfrm>
          <a:prstGeom prst="rect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600">
                <a:latin typeface="Montserrat"/>
                <a:ea typeface="Montserrat"/>
                <a:cs typeface="Montserrat"/>
                <a:sym typeface="Montserrat"/>
              </a:rPr>
              <a:t>7 + 6</a:t>
            </a:r>
            <a:endParaRPr b="1"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7 </a:t>
            </a: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+ __ = 10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10 + __ = __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7 + 6 = 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 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35" name="Google Shape;135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2205853" y="2723250"/>
            <a:ext cx="1633894" cy="1601850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28"/>
          <p:cNvSpPr txBox="1"/>
          <p:nvPr/>
        </p:nvSpPr>
        <p:spPr>
          <a:xfrm>
            <a:off x="2420475" y="3266663"/>
            <a:ext cx="5187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latin typeface="Montserrat"/>
                <a:ea typeface="Montserrat"/>
                <a:cs typeface="Montserrat"/>
                <a:sym typeface="Montserrat"/>
              </a:rPr>
              <a:t>6</a:t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7" name="Google Shape;137;p28"/>
          <p:cNvSpPr txBox="1"/>
          <p:nvPr/>
        </p:nvSpPr>
        <p:spPr>
          <a:xfrm>
            <a:off x="3431681" y="3128456"/>
            <a:ext cx="5187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8" name="Google Shape;138;p28"/>
          <p:cNvSpPr txBox="1"/>
          <p:nvPr/>
        </p:nvSpPr>
        <p:spPr>
          <a:xfrm>
            <a:off x="3431681" y="4011619"/>
            <a:ext cx="5187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9" name="Google Shape;139;p28"/>
          <p:cNvSpPr txBox="1"/>
          <p:nvPr/>
        </p:nvSpPr>
        <p:spPr>
          <a:xfrm>
            <a:off x="4911113" y="688425"/>
            <a:ext cx="3696600" cy="1794900"/>
          </a:xfrm>
          <a:prstGeom prst="rect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600">
                <a:latin typeface="Montserrat"/>
                <a:ea typeface="Montserrat"/>
                <a:cs typeface="Montserrat"/>
                <a:sym typeface="Montserrat"/>
              </a:rPr>
              <a:t>6 + 5</a:t>
            </a:r>
            <a:endParaRPr b="1"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6 + __ = 10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10 + __ = __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__ + __ = 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 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40" name="Google Shape;140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6934734" y="794250"/>
            <a:ext cx="1633894" cy="160185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8"/>
          <p:cNvSpPr txBox="1"/>
          <p:nvPr/>
        </p:nvSpPr>
        <p:spPr>
          <a:xfrm>
            <a:off x="4911113" y="2631019"/>
            <a:ext cx="3696600" cy="1794900"/>
          </a:xfrm>
          <a:prstGeom prst="rect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600">
                <a:latin typeface="Montserrat"/>
                <a:ea typeface="Montserrat"/>
                <a:cs typeface="Montserrat"/>
                <a:sym typeface="Montserrat"/>
              </a:rPr>
              <a:t>6 + 6</a:t>
            </a:r>
            <a:endParaRPr b="1"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__ + __ = 10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__ + __ = __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6 + 6 = 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 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42" name="Google Shape;142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6934734" y="2738569"/>
            <a:ext cx="1633894" cy="160185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8"/>
          <p:cNvSpPr txBox="1"/>
          <p:nvPr/>
        </p:nvSpPr>
        <p:spPr>
          <a:xfrm>
            <a:off x="7100888" y="1350309"/>
            <a:ext cx="5187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latin typeface="Montserrat"/>
                <a:ea typeface="Montserrat"/>
                <a:cs typeface="Montserrat"/>
                <a:sym typeface="Montserrat"/>
              </a:rPr>
              <a:t>5</a:t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4" name="Google Shape;144;p28"/>
          <p:cNvSpPr txBox="1"/>
          <p:nvPr/>
        </p:nvSpPr>
        <p:spPr>
          <a:xfrm>
            <a:off x="7100888" y="3347109"/>
            <a:ext cx="5187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latin typeface="Montserrat"/>
                <a:ea typeface="Montserrat"/>
                <a:cs typeface="Montserrat"/>
                <a:sym typeface="Montserrat"/>
              </a:rPr>
              <a:t>6</a:t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9"/>
          <p:cNvSpPr txBox="1"/>
          <p:nvPr>
            <p:ph idx="12" type="sldNum"/>
          </p:nvPr>
        </p:nvSpPr>
        <p:spPr>
          <a:xfrm>
            <a:off x="344228" y="3594994"/>
            <a:ext cx="540000" cy="1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0" name="Google Shape;150;p29"/>
          <p:cNvSpPr/>
          <p:nvPr/>
        </p:nvSpPr>
        <p:spPr>
          <a:xfrm>
            <a:off x="125213" y="0"/>
            <a:ext cx="8643300" cy="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1" lang="en-GB" sz="3100">
                <a:solidFill>
                  <a:srgbClr val="131316"/>
                </a:solidFill>
                <a:latin typeface="Montserrat"/>
                <a:ea typeface="Montserrat"/>
                <a:cs typeface="Montserrat"/>
                <a:sym typeface="Montserrat"/>
              </a:rPr>
              <a:t>Answers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9"/>
          <p:cNvSpPr txBox="1"/>
          <p:nvPr/>
        </p:nvSpPr>
        <p:spPr>
          <a:xfrm>
            <a:off x="258431" y="499200"/>
            <a:ext cx="3696600" cy="1716000"/>
          </a:xfrm>
          <a:prstGeom prst="rect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600">
                <a:latin typeface="Montserrat"/>
                <a:ea typeface="Montserrat"/>
                <a:cs typeface="Montserrat"/>
                <a:sym typeface="Montserrat"/>
              </a:rPr>
              <a:t>7 + 5</a:t>
            </a:r>
            <a:endParaRPr b="1"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7 + 3 = 10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10 + 2 = 12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7 + 5 = 12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 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52" name="Google Shape;152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2197265" y="585666"/>
            <a:ext cx="1556775" cy="1526231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29"/>
          <p:cNvSpPr txBox="1"/>
          <p:nvPr/>
        </p:nvSpPr>
        <p:spPr>
          <a:xfrm>
            <a:off x="2355638" y="1109063"/>
            <a:ext cx="5187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latin typeface="Montserrat"/>
                <a:ea typeface="Montserrat"/>
                <a:cs typeface="Montserrat"/>
                <a:sym typeface="Montserrat"/>
              </a:rPr>
              <a:t>5</a:t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4" name="Google Shape;154;p29"/>
          <p:cNvSpPr txBox="1"/>
          <p:nvPr/>
        </p:nvSpPr>
        <p:spPr>
          <a:xfrm>
            <a:off x="3269944" y="610631"/>
            <a:ext cx="5187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5" name="Google Shape;155;p29"/>
          <p:cNvSpPr txBox="1"/>
          <p:nvPr/>
        </p:nvSpPr>
        <p:spPr>
          <a:xfrm>
            <a:off x="3269944" y="1547813"/>
            <a:ext cx="5187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6" name="Google Shape;156;p29"/>
          <p:cNvSpPr txBox="1"/>
          <p:nvPr/>
        </p:nvSpPr>
        <p:spPr>
          <a:xfrm>
            <a:off x="258431" y="2453588"/>
            <a:ext cx="3696600" cy="1794900"/>
          </a:xfrm>
          <a:prstGeom prst="rect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600">
                <a:latin typeface="Montserrat"/>
                <a:ea typeface="Montserrat"/>
                <a:cs typeface="Montserrat"/>
                <a:sym typeface="Montserrat"/>
              </a:rPr>
              <a:t>7 + 6</a:t>
            </a:r>
            <a:endParaRPr b="1"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7 + </a:t>
            </a:r>
            <a:r>
              <a:rPr lang="en-GB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 = 10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10 + </a:t>
            </a:r>
            <a:r>
              <a:rPr lang="en-GB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 = </a:t>
            </a:r>
            <a:r>
              <a:rPr lang="en-GB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13</a:t>
            </a:r>
            <a:endParaRPr sz="26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7 + 6 = </a:t>
            </a:r>
            <a:r>
              <a:rPr lang="en-GB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13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 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57" name="Google Shape;157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2282053" y="2570850"/>
            <a:ext cx="1633894" cy="1601850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29"/>
          <p:cNvSpPr txBox="1"/>
          <p:nvPr/>
        </p:nvSpPr>
        <p:spPr>
          <a:xfrm>
            <a:off x="2496675" y="3114263"/>
            <a:ext cx="5187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latin typeface="Montserrat"/>
                <a:ea typeface="Montserrat"/>
                <a:cs typeface="Montserrat"/>
                <a:sym typeface="Montserrat"/>
              </a:rPr>
              <a:t>6</a:t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9" name="Google Shape;159;p29"/>
          <p:cNvSpPr txBox="1"/>
          <p:nvPr/>
        </p:nvSpPr>
        <p:spPr>
          <a:xfrm>
            <a:off x="3431681" y="2671256"/>
            <a:ext cx="5187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 sz="2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0" name="Google Shape;160;p29"/>
          <p:cNvSpPr txBox="1"/>
          <p:nvPr/>
        </p:nvSpPr>
        <p:spPr>
          <a:xfrm>
            <a:off x="3431681" y="3630619"/>
            <a:ext cx="5187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 sz="2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1" name="Google Shape;161;p29"/>
          <p:cNvSpPr txBox="1"/>
          <p:nvPr/>
        </p:nvSpPr>
        <p:spPr>
          <a:xfrm>
            <a:off x="4911113" y="459825"/>
            <a:ext cx="3696600" cy="1794900"/>
          </a:xfrm>
          <a:prstGeom prst="rect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600">
                <a:latin typeface="Montserrat"/>
                <a:ea typeface="Montserrat"/>
                <a:cs typeface="Montserrat"/>
                <a:sym typeface="Montserrat"/>
              </a:rPr>
              <a:t>6 + 5</a:t>
            </a:r>
            <a:endParaRPr b="1"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6 + </a:t>
            </a:r>
            <a:r>
              <a:rPr lang="en-GB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 = 10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10 + </a:t>
            </a:r>
            <a:r>
              <a:rPr lang="en-GB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1</a:t>
            </a: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 = </a:t>
            </a:r>
            <a:r>
              <a:rPr lang="en-GB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11</a:t>
            </a:r>
            <a:endParaRPr sz="26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6</a:t>
            </a: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 + </a:t>
            </a:r>
            <a:r>
              <a:rPr lang="en-GB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 = </a:t>
            </a:r>
            <a:r>
              <a:rPr lang="en-GB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11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 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62" name="Google Shape;162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6934734" y="565650"/>
            <a:ext cx="1633894" cy="1601850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29"/>
          <p:cNvSpPr txBox="1"/>
          <p:nvPr/>
        </p:nvSpPr>
        <p:spPr>
          <a:xfrm>
            <a:off x="4911113" y="2478619"/>
            <a:ext cx="3696600" cy="1794900"/>
          </a:xfrm>
          <a:prstGeom prst="rect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600">
                <a:latin typeface="Montserrat"/>
                <a:ea typeface="Montserrat"/>
                <a:cs typeface="Montserrat"/>
                <a:sym typeface="Montserrat"/>
              </a:rPr>
              <a:t>6 + 6</a:t>
            </a:r>
            <a:endParaRPr b="1"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6</a:t>
            </a: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 + </a:t>
            </a:r>
            <a:r>
              <a:rPr lang="en-GB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 = 10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10</a:t>
            </a: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 + </a:t>
            </a:r>
            <a:r>
              <a:rPr lang="en-GB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2 </a:t>
            </a: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= </a:t>
            </a:r>
            <a:r>
              <a:rPr lang="en-GB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12</a:t>
            </a:r>
            <a:endParaRPr sz="26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6 + 6 = </a:t>
            </a:r>
            <a:r>
              <a:rPr lang="en-GB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12</a:t>
            </a:r>
            <a:endParaRPr sz="26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 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64" name="Google Shape;164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6934734" y="2509969"/>
            <a:ext cx="1633894" cy="160185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29"/>
          <p:cNvSpPr txBox="1"/>
          <p:nvPr/>
        </p:nvSpPr>
        <p:spPr>
          <a:xfrm>
            <a:off x="7177088" y="1121709"/>
            <a:ext cx="5187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latin typeface="Montserrat"/>
                <a:ea typeface="Montserrat"/>
                <a:cs typeface="Montserrat"/>
                <a:sym typeface="Montserrat"/>
              </a:rPr>
              <a:t>5</a:t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6" name="Google Shape;166;p29"/>
          <p:cNvSpPr txBox="1"/>
          <p:nvPr/>
        </p:nvSpPr>
        <p:spPr>
          <a:xfrm>
            <a:off x="7100888" y="3042309"/>
            <a:ext cx="5187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latin typeface="Montserrat"/>
                <a:ea typeface="Montserrat"/>
                <a:cs typeface="Montserrat"/>
                <a:sym typeface="Montserrat"/>
              </a:rPr>
              <a:t>6</a:t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7" name="Google Shape;167;p29"/>
          <p:cNvSpPr txBox="1"/>
          <p:nvPr/>
        </p:nvSpPr>
        <p:spPr>
          <a:xfrm>
            <a:off x="8045663" y="686831"/>
            <a:ext cx="344700" cy="4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 sz="1100"/>
          </a:p>
        </p:txBody>
      </p:sp>
      <p:sp>
        <p:nvSpPr>
          <p:cNvPr id="168" name="Google Shape;168;p29"/>
          <p:cNvSpPr txBox="1"/>
          <p:nvPr/>
        </p:nvSpPr>
        <p:spPr>
          <a:xfrm>
            <a:off x="8121863" y="1582725"/>
            <a:ext cx="344700" cy="4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1</a:t>
            </a:r>
            <a:endParaRPr sz="1100"/>
          </a:p>
        </p:txBody>
      </p:sp>
      <p:sp>
        <p:nvSpPr>
          <p:cNvPr id="169" name="Google Shape;169;p29"/>
          <p:cNvSpPr txBox="1"/>
          <p:nvPr/>
        </p:nvSpPr>
        <p:spPr>
          <a:xfrm>
            <a:off x="8045663" y="2627194"/>
            <a:ext cx="344700" cy="4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 sz="1100"/>
          </a:p>
        </p:txBody>
      </p:sp>
      <p:sp>
        <p:nvSpPr>
          <p:cNvPr id="170" name="Google Shape;170;p29"/>
          <p:cNvSpPr txBox="1"/>
          <p:nvPr/>
        </p:nvSpPr>
        <p:spPr>
          <a:xfrm>
            <a:off x="8045663" y="3485981"/>
            <a:ext cx="344700" cy="4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sz="1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