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8189115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8189115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8189115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8189115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251835da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251835da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c6b93f36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c6b93f36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Constructing Quadrilaterals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Downloadable Resource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25" y="752925"/>
            <a:ext cx="7710694" cy="36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97025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521" y="578275"/>
            <a:ext cx="7219109" cy="398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13" y="619075"/>
            <a:ext cx="7857129" cy="36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3275"/>
            <a:ext cx="8839203" cy="111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