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037109C-3680-45A2-A839-D4404282B84E}">
  <a:tblStyle styleId="{5037109C-3680-45A2-A839-D4404282B84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349fb42c9_0_3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349fb42c9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To classify triangles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Worksheet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Miss Miles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459000" y="221400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" type="subTitle"/>
          </p:nvPr>
        </p:nvSpPr>
        <p:spPr>
          <a:xfrm>
            <a:off x="458975" y="646425"/>
            <a:ext cx="3128400" cy="453300"/>
          </a:xfrm>
          <a:prstGeom prst="rect">
            <a:avLst/>
          </a:prstGeom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Task</a:t>
            </a:r>
            <a:endParaRPr/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1" name="Google Shape;91;p15"/>
          <p:cNvGraphicFramePr/>
          <p:nvPr/>
        </p:nvGraphicFramePr>
        <p:xfrm>
          <a:off x="4251750" y="85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{5037109C-3680-45A2-A839-D4404282B84E}</a:tableStyleId>
              </a:tblPr>
              <a:tblGrid>
                <a:gridCol w="1206750"/>
                <a:gridCol w="1206750"/>
                <a:gridCol w="1206750"/>
                <a:gridCol w="120675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Equilateral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Isosceles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Scalene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All angles are acute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Has one right angle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Has one obtuse angle</a:t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92" name="Google Shape;9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0475" y="2381725"/>
            <a:ext cx="6200252" cy="276177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5"/>
          <p:cNvSpPr txBox="1"/>
          <p:nvPr/>
        </p:nvSpPr>
        <p:spPr>
          <a:xfrm>
            <a:off x="1006325" y="3046975"/>
            <a:ext cx="73350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1                               2                        3                               4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458975" y="4195350"/>
            <a:ext cx="73350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                         6                             7                           8                   9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454925" y="1175400"/>
            <a:ext cx="3128400" cy="8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Sort the triangles into the correct place in the sorting table.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