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0B2224-BC6B-4708-886D-93E2F6A12374}">
  <a:tblStyle styleId="{850B2224-BC6B-4708-886D-93E2F6A123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4fd92d0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4fd92d0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766586c1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766586c1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4e77e056f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4e77e056f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4e77e056f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4e77e056f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ncce.io/p5b1-1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ncce.io/p5b1-2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hyperlink" Target="http://ncce.io/p5b1-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1: Exploring Conditions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</a:rPr>
              <a:t>Selection in Quizzes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Josh Crossman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   </a:t>
            </a: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 Task 1 </a:t>
            </a:r>
            <a:r>
              <a:rPr lang="en-GB">
                <a:solidFill>
                  <a:schemeClr val="dk2"/>
                </a:solidFill>
              </a:rPr>
              <a:t> - Using selection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7950" y="2876300"/>
            <a:ext cx="7902000" cy="20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Open </a:t>
            </a:r>
            <a:r>
              <a:rPr lang="en-GB" sz="3500" u="sng">
                <a:solidFill>
                  <a:schemeClr val="hlink"/>
                </a:solidFill>
                <a:hlinkClick r:id="rId3"/>
              </a:rPr>
              <a:t>ncce.io/p5b1-1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Look at the code snippets.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selection is taking place?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conditions are being carried out?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actions are being carried out if the conditions are true?</a:t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10028025" y="7885525"/>
            <a:ext cx="65982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Scratch</a:t>
            </a:r>
            <a:endParaRPr sz="1900"/>
          </a:p>
        </p:txBody>
      </p:sp>
      <p:pic>
        <p:nvPicPr>
          <p:cNvPr id="93" name="Google Shape;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28025" y="2876300"/>
            <a:ext cx="6030525" cy="500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917950" y="890050"/>
            <a:ext cx="9939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 Task 2 </a:t>
            </a:r>
            <a:r>
              <a:rPr lang="en-GB">
                <a:solidFill>
                  <a:schemeClr val="dk2"/>
                </a:solidFill>
              </a:rPr>
              <a:t> - Conditions in programs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917950" y="2876300"/>
            <a:ext cx="15940500" cy="450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Open </a:t>
            </a:r>
            <a:r>
              <a:rPr lang="en-GB" sz="4000" u="sng">
                <a:solidFill>
                  <a:schemeClr val="hlink"/>
                </a:solidFill>
                <a:hlinkClick r:id="rId3"/>
              </a:rPr>
              <a:t>ncce.io/p5b1-2</a:t>
            </a:r>
            <a:r>
              <a:rPr lang="en-GB" sz="4000"/>
              <a:t> </a:t>
            </a:r>
            <a:endParaRPr sz="4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Run the program and explore how the conditions have been used for each code snippet.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500"/>
              <a:t>Record your findings for each code snippet using the table structure on the next slide. </a:t>
            </a: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  <a:highlight>
                  <a:srgbClr val="FFFFFF"/>
                </a:highlight>
              </a:rPr>
              <a:t>‹#›</a:t>
            </a:fld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p17"/>
          <p:cNvSpPr txBox="1"/>
          <p:nvPr>
            <p:ph type="title"/>
          </p:nvPr>
        </p:nvSpPr>
        <p:spPr>
          <a:xfrm>
            <a:off x="917950" y="890050"/>
            <a:ext cx="9939000" cy="16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 Task 2  - Conditions in programs</a:t>
            </a:r>
            <a:endParaRPr>
              <a:solidFill>
                <a:schemeClr val="dk2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107" name="Google Shape;107;p17"/>
          <p:cNvGraphicFramePr/>
          <p:nvPr/>
        </p:nvGraphicFramePr>
        <p:xfrm>
          <a:off x="917950" y="251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{850B2224-BC6B-4708-886D-93E2F6A12374}</a:tableStyleId>
              </a:tblPr>
              <a:tblGrid>
                <a:gridCol w="770675"/>
                <a:gridCol w="5309250"/>
                <a:gridCol w="10303075"/>
              </a:tblGrid>
              <a:tr h="76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is the condition?</a:t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happens when the condition is true?</a:t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823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823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823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chemeClr val="dk2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84402" y="3377488"/>
            <a:ext cx="7005350" cy="108891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14" name="Google Shape;114;p18"/>
          <p:cNvSpPr txBox="1"/>
          <p:nvPr>
            <p:ph type="title"/>
          </p:nvPr>
        </p:nvSpPr>
        <p:spPr>
          <a:xfrm>
            <a:off x="917950" y="890050"/>
            <a:ext cx="9939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  <a:highlight>
                  <a:srgbClr val="FFFFFF"/>
                </a:highlight>
              </a:rPr>
              <a:t> Task 3  - Modifying conditions</a:t>
            </a:r>
            <a:endParaRPr>
              <a:solidFill>
                <a:schemeClr val="dk2"/>
              </a:solidFill>
              <a:highlight>
                <a:srgbClr val="FFFFFF"/>
              </a:highlight>
            </a:endParaRPr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917950" y="2876300"/>
            <a:ext cx="7902000" cy="20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Open </a:t>
            </a:r>
            <a:r>
              <a:rPr lang="en-GB" sz="3500" u="sng">
                <a:solidFill>
                  <a:schemeClr val="hlink"/>
                </a:solidFill>
                <a:hlinkClick r:id="rId4"/>
              </a:rPr>
              <a:t>ncce.io/p5b1-3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Change the condition for both code snippets.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/>
              <a:t>Run the program to check that the action is carried out when the new condition is true.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