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embeddedFontLst>
    <p:embeddedFont>
      <p:font typeface="Montserrat SemiBold"/>
      <p:regular r:id="rId8"/>
      <p:bold r:id="rId9"/>
      <p:italic r:id="rId10"/>
      <p:boldItalic r:id="rId11"/>
    </p:embeddedFont>
    <p:embeddedFont>
      <p:font typeface="Montserrat"/>
      <p:regular r:id="rId12"/>
      <p:bold r:id="rId13"/>
      <p:italic r:id="rId14"/>
      <p:boldItalic r:id="rId15"/>
    </p:embeddedFont>
    <p:embeddedFont>
      <p:font typeface="Montserrat Medium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SemiBold-boldItalic.fntdata"/><Relationship Id="rId10" Type="http://schemas.openxmlformats.org/officeDocument/2006/relationships/font" Target="fonts/MontserratSemiBold-italic.fntdata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bold.fntdata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MontserratMedium-bold.fntdata"/><Relationship Id="rId16" Type="http://schemas.openxmlformats.org/officeDocument/2006/relationships/font" Target="fonts/MontserratMedium-regular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bold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italic.fntdata"/><Relationship Id="rId7" Type="http://schemas.openxmlformats.org/officeDocument/2006/relationships/slide" Target="slides/slide3.xml"/><Relationship Id="rId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bf350a9f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bf350a9f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bf350a9ff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bf350a9ff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6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0" name="Google Shape;50;p8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2" name="Google Shape;52;p8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479300" y="1747550"/>
            <a:ext cx="8226000" cy="18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chemeClr val="dk2"/>
                </a:solidFill>
              </a:rPr>
              <a:t>Rotational Symmetry 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458975" y="445025"/>
            <a:ext cx="82260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dk2"/>
                </a:solidFill>
              </a:rPr>
              <a:t>Mathematics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458975" y="4230250"/>
            <a:ext cx="1689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Miss Oreyomi</a:t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394275" y="3637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Questions </a:t>
            </a:r>
            <a:endParaRPr/>
          </a:p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0" name="Google Shape;9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949" y="376716"/>
            <a:ext cx="8437951" cy="4165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>
            <p:ph type="title"/>
          </p:nvPr>
        </p:nvSpPr>
        <p:spPr>
          <a:xfrm>
            <a:off x="459000" y="3637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Questions </a:t>
            </a:r>
            <a:endParaRPr/>
          </a:p>
        </p:txBody>
      </p:sp>
      <p:sp>
        <p:nvSpPr>
          <p:cNvPr id="96" name="Google Shape;96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7" name="Google Shape;9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638" y="444500"/>
            <a:ext cx="8134881" cy="363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