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Miss Strmec</a:t>
            </a:r>
            <a:endParaRPr b="0" i="0" sz="32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32820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Limiting Factors of Photosynthesis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Biology- Key Stage 4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Bioenergetics 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682250"/>
            <a:ext cx="16100700" cy="6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AutoNum type="arabicPeriod"/>
            </a:pPr>
            <a:r>
              <a:rPr lang="en-GB" sz="2900">
                <a:solidFill>
                  <a:srgbClr val="000000"/>
                </a:solidFill>
                <a:highlight>
                  <a:srgbClr val="FFFFFF"/>
                </a:highlight>
              </a:rPr>
              <a:t>What is the word equation for photosynthesis?</a:t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AutoNum type="arabicPeriod"/>
            </a:pPr>
            <a:r>
              <a:rPr lang="en-GB" sz="2900">
                <a:solidFill>
                  <a:srgbClr val="000000"/>
                </a:solidFill>
                <a:highlight>
                  <a:srgbClr val="FFFFFF"/>
                </a:highlight>
              </a:rPr>
              <a:t>What is the symbol equation for photosynthesis? </a:t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AutoNum type="arabicPeriod"/>
            </a:pPr>
            <a:r>
              <a:rPr lang="en-GB" sz="2900">
                <a:solidFill>
                  <a:srgbClr val="000000"/>
                </a:solidFill>
                <a:highlight>
                  <a:srgbClr val="FFFFFF"/>
                </a:highlight>
              </a:rPr>
              <a:t>State the four limiting factors that affect photosynthesis.</a:t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AutoNum type="arabicPeriod"/>
            </a:pPr>
            <a:r>
              <a:rPr lang="en-GB" sz="2900">
                <a:solidFill>
                  <a:srgbClr val="000000"/>
                </a:solidFill>
                <a:highlight>
                  <a:srgbClr val="FFFFFF"/>
                </a:highlight>
              </a:rPr>
              <a:t>What effect does light intensity have on photosynthesis? </a:t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AutoNum type="arabicPeriod"/>
            </a:pPr>
            <a:r>
              <a:rPr lang="en-GB" sz="2900">
                <a:solidFill>
                  <a:srgbClr val="000000"/>
                </a:solidFill>
                <a:highlight>
                  <a:srgbClr val="FFFFFF"/>
                </a:highlight>
              </a:rPr>
              <a:t>What effect does temperature have on photosynthesis?</a:t>
            </a:r>
            <a:endParaRPr sz="2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 sz="35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