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73b8739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73b8739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3b8739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3b8739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73b87395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73b8739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73b87395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73b87395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9000" y="1537350"/>
            <a:ext cx="8226000" cy="206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Decimals and measures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Solve problems involving the calculation and conversion of units of area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975" y="1541100"/>
            <a:ext cx="359092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/>
          <p:nvPr/>
        </p:nvSpPr>
        <p:spPr>
          <a:xfrm>
            <a:off x="4791700" y="1169825"/>
            <a:ext cx="3991800" cy="300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Three identical rectangles have been used to form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compound rectilinear figure.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area of the figure.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the area in cm</a:t>
            </a:r>
            <a:r>
              <a:rPr baseline="30000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²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5076800" y="1499950"/>
            <a:ext cx="3608100" cy="2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diagram shows a plan of a new zone at the Space Centre.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area of the new zone in cm</a:t>
            </a:r>
            <a:r>
              <a:rPr baseline="30000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825" y="1895025"/>
            <a:ext cx="4027243" cy="178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5609300" y="494650"/>
            <a:ext cx="3392700" cy="392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Liman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creates a design using 5 identical rectangles.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cuts three identical isosceles triangles from his design.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of the grey removed from the design? Give your answer in mm</a:t>
            </a:r>
            <a:r>
              <a:rPr baseline="30000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of the blue area of Liman’s design in cm</a:t>
            </a:r>
            <a:r>
              <a:rPr baseline="30000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925" y="1891000"/>
            <a:ext cx="5304499" cy="1979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