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00ed725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a00ed725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ctrTitle"/>
          </p:nvPr>
        </p:nvSpPr>
        <p:spPr>
          <a:xfrm>
            <a:off x="458975" y="1438150"/>
            <a:ext cx="6503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>
                <a:solidFill>
                  <a:schemeClr val="dk2"/>
                </a:solidFill>
              </a:rPr>
              <a:t>When Given Two Points and Two Bearings Find a Third Point</a:t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4294967295" type="subTitle"/>
          </p:nvPr>
        </p:nvSpPr>
        <p:spPr>
          <a:xfrm>
            <a:off x="458975" y="3736738"/>
            <a:ext cx="7539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Davies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68400" y="924805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Points A and B are shown.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 third point, C, is on a bearing of 038° from A and 264° from B.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Show the position of point C.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Given two points and two bearings find a third point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2" name="Google Shape;42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4733925" y="924805"/>
            <a:ext cx="420290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Points D and E are shown.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 third point, F, is on a bearing of 191° from E and 125° from 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Show the position of point F.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8"/>
          <p:cNvSpPr txBox="1"/>
          <p:nvPr/>
        </p:nvSpPr>
        <p:spPr>
          <a:xfrm>
            <a:off x="1140745" y="3983380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8"/>
          <p:cNvSpPr txBox="1"/>
          <p:nvPr/>
        </p:nvSpPr>
        <p:spPr>
          <a:xfrm>
            <a:off x="971971" y="407383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5939931" y="3303462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7178242" y="263627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7310623" y="2546018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8"/>
          <p:cNvSpPr txBox="1"/>
          <p:nvPr/>
        </p:nvSpPr>
        <p:spPr>
          <a:xfrm>
            <a:off x="5771157" y="3393913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8"/>
          <p:cNvSpPr txBox="1"/>
          <p:nvPr/>
        </p:nvSpPr>
        <p:spPr>
          <a:xfrm>
            <a:off x="2840639" y="3334753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2939942" y="344875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/>
        </p:nvSpPr>
        <p:spPr>
          <a:xfrm>
            <a:off x="468400" y="924805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Here are two boats,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 third boat is on a bearing of 083° from boat A and 307° from boat B.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Mark the position of the third boat.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Given two points and two bearings find a third point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9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1" name="Google Shape;61;p9"/>
          <p:cNvSpPr txBox="1"/>
          <p:nvPr/>
        </p:nvSpPr>
        <p:spPr>
          <a:xfrm>
            <a:off x="4733925" y="924805"/>
            <a:ext cx="420290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A plane is travelling from Manchester (MAN) to Athens (ATH).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It is on a bearing of 095° from MAN and 324° from ATH. Show the position of the plane.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Font typeface="Montserrat"/>
              <a:buNone/>
            </a:pPr>
            <a:r>
              <a:t/>
            </a:r>
            <a:endParaRPr b="0" i="0" sz="7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3151398" y="3954706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g boat" id="63" name="Google Shape;6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825" y="3004335"/>
            <a:ext cx="597965" cy="5979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uise ship" id="64" name="Google Shape;64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67684" y="3801100"/>
            <a:ext cx="597965" cy="59796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9"/>
          <p:cNvSpPr txBox="1"/>
          <p:nvPr/>
        </p:nvSpPr>
        <p:spPr>
          <a:xfrm>
            <a:off x="979987" y="3292789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430402" y="3552517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Boat 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3216011" y="4211528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Boat 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9"/>
          <p:cNvSpPr txBox="1"/>
          <p:nvPr/>
        </p:nvSpPr>
        <p:spPr>
          <a:xfrm>
            <a:off x="4677967" y="3088271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9"/>
          <p:cNvSpPr txBox="1"/>
          <p:nvPr/>
        </p:nvSpPr>
        <p:spPr>
          <a:xfrm>
            <a:off x="4867146" y="2799817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9"/>
          <p:cNvSpPr txBox="1"/>
          <p:nvPr/>
        </p:nvSpPr>
        <p:spPr>
          <a:xfrm>
            <a:off x="7589825" y="4089835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ATH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9"/>
          <p:cNvSpPr txBox="1"/>
          <p:nvPr/>
        </p:nvSpPr>
        <p:spPr>
          <a:xfrm>
            <a:off x="7779004" y="3801381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7" name="Google Shape;77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/>
        </p:nvSpPr>
        <p:spPr>
          <a:xfrm>
            <a:off x="468400" y="924805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Points A and B are shown.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 third point, C, is on a bearing of 038° from A and 264° from B.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Show the position of point C.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Montserrat"/>
              <a:buNone/>
            </a:pPr>
            <a:r>
              <a:t/>
            </a:r>
            <a:endParaRPr b="0" i="0" sz="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1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Given two points and two bearings find a third point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5" name="Google Shape;85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6" name="Google Shape;86;p11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7" name="Google Shape;87;p11"/>
          <p:cNvSpPr txBox="1"/>
          <p:nvPr/>
        </p:nvSpPr>
        <p:spPr>
          <a:xfrm>
            <a:off x="4733925" y="924805"/>
            <a:ext cx="420290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Points D and E are shown.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 third point, F, is on a bearing of 191° from E and 125° from 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Show the position of point F.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1"/>
          <p:cNvSpPr txBox="1"/>
          <p:nvPr/>
        </p:nvSpPr>
        <p:spPr>
          <a:xfrm>
            <a:off x="1140745" y="3983380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1"/>
          <p:cNvSpPr txBox="1"/>
          <p:nvPr/>
        </p:nvSpPr>
        <p:spPr>
          <a:xfrm>
            <a:off x="971971" y="407383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1"/>
          <p:cNvSpPr txBox="1"/>
          <p:nvPr/>
        </p:nvSpPr>
        <p:spPr>
          <a:xfrm>
            <a:off x="5939931" y="3303462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1"/>
          <p:cNvSpPr txBox="1"/>
          <p:nvPr/>
        </p:nvSpPr>
        <p:spPr>
          <a:xfrm>
            <a:off x="7178242" y="263627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1"/>
          <p:cNvSpPr txBox="1"/>
          <p:nvPr/>
        </p:nvSpPr>
        <p:spPr>
          <a:xfrm>
            <a:off x="7310623" y="2546018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1"/>
          <p:cNvSpPr txBox="1"/>
          <p:nvPr/>
        </p:nvSpPr>
        <p:spPr>
          <a:xfrm>
            <a:off x="5771157" y="3393913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1"/>
          <p:cNvSpPr txBox="1"/>
          <p:nvPr/>
        </p:nvSpPr>
        <p:spPr>
          <a:xfrm>
            <a:off x="2840639" y="3334753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1"/>
          <p:cNvSpPr txBox="1"/>
          <p:nvPr/>
        </p:nvSpPr>
        <p:spPr>
          <a:xfrm>
            <a:off x="2939942" y="344875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" name="Google Shape;96;p11"/>
          <p:cNvCxnSpPr/>
          <p:nvPr/>
        </p:nvCxnSpPr>
        <p:spPr>
          <a:xfrm rot="10800000">
            <a:off x="1288003" y="3355088"/>
            <a:ext cx="0" cy="8260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7" name="Google Shape;97;p11"/>
          <p:cNvSpPr txBox="1"/>
          <p:nvPr/>
        </p:nvSpPr>
        <p:spPr>
          <a:xfrm>
            <a:off x="1118381" y="304676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11"/>
          <p:cNvCxnSpPr/>
          <p:nvPr/>
        </p:nvCxnSpPr>
        <p:spPr>
          <a:xfrm rot="10800000">
            <a:off x="2982743" y="2705794"/>
            <a:ext cx="0" cy="8260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9" name="Google Shape;99;p11"/>
          <p:cNvSpPr txBox="1"/>
          <p:nvPr/>
        </p:nvSpPr>
        <p:spPr>
          <a:xfrm>
            <a:off x="2813121" y="239747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1"/>
          <p:cNvSpPr txBox="1"/>
          <p:nvPr/>
        </p:nvSpPr>
        <p:spPr>
          <a:xfrm>
            <a:off x="1539061" y="3468338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1"/>
          <p:cNvSpPr txBox="1"/>
          <p:nvPr/>
        </p:nvSpPr>
        <p:spPr>
          <a:xfrm>
            <a:off x="1518018" y="3301607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1"/>
          <p:cNvCxnSpPr/>
          <p:nvPr/>
        </p:nvCxnSpPr>
        <p:spPr>
          <a:xfrm rot="10800000">
            <a:off x="6081878" y="2663744"/>
            <a:ext cx="0" cy="8260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3" name="Google Shape;103;p11"/>
          <p:cNvSpPr txBox="1"/>
          <p:nvPr/>
        </p:nvSpPr>
        <p:spPr>
          <a:xfrm>
            <a:off x="5906877" y="235542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p11"/>
          <p:cNvCxnSpPr/>
          <p:nvPr/>
        </p:nvCxnSpPr>
        <p:spPr>
          <a:xfrm rot="10800000">
            <a:off x="7314157" y="2355421"/>
            <a:ext cx="0" cy="48859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5" name="Google Shape;105;p11"/>
          <p:cNvSpPr txBox="1"/>
          <p:nvPr/>
        </p:nvSpPr>
        <p:spPr>
          <a:xfrm>
            <a:off x="7131309" y="2069368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1"/>
          <p:cNvSpPr txBox="1"/>
          <p:nvPr/>
        </p:nvSpPr>
        <p:spPr>
          <a:xfrm>
            <a:off x="6918671" y="396272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1"/>
          <p:cNvSpPr txBox="1"/>
          <p:nvPr/>
        </p:nvSpPr>
        <p:spPr>
          <a:xfrm>
            <a:off x="7054175" y="3916628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1"/>
          <p:cNvCxnSpPr/>
          <p:nvPr/>
        </p:nvCxnSpPr>
        <p:spPr>
          <a:xfrm flipH="1">
            <a:off x="1285601" y="3029752"/>
            <a:ext cx="872860" cy="1139738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9" name="Google Shape;109;p11"/>
          <p:cNvCxnSpPr/>
          <p:nvPr/>
        </p:nvCxnSpPr>
        <p:spPr>
          <a:xfrm flipH="1">
            <a:off x="1493639" y="3517751"/>
            <a:ext cx="1490827" cy="155556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0" name="Google Shape;110;p11"/>
          <p:cNvCxnSpPr/>
          <p:nvPr/>
        </p:nvCxnSpPr>
        <p:spPr>
          <a:xfrm flipH="1">
            <a:off x="6969240" y="2817380"/>
            <a:ext cx="351163" cy="1794098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1" name="Google Shape;111;p11"/>
          <p:cNvCxnSpPr/>
          <p:nvPr/>
        </p:nvCxnSpPr>
        <p:spPr>
          <a:xfrm>
            <a:off x="6082090" y="3483818"/>
            <a:ext cx="1484909" cy="994096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"/>
          <p:cNvSpPr txBox="1"/>
          <p:nvPr/>
        </p:nvSpPr>
        <p:spPr>
          <a:xfrm>
            <a:off x="468400" y="924805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Here are two boats,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 third boat is on a bearing of 083° from boat A and 307° from boat B.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Mark the position of the third boat.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2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Given two points and two bearings find a third point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8" name="Google Shape;118;p12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9" name="Google Shape;119;p12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0" name="Google Shape;120;p12"/>
          <p:cNvSpPr txBox="1"/>
          <p:nvPr/>
        </p:nvSpPr>
        <p:spPr>
          <a:xfrm>
            <a:off x="4733925" y="924805"/>
            <a:ext cx="420290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A plane is travelling from Manchester (MAN) to Athens (ATH).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It is on a bearing of 095° from MAN and 324° from ATH. Show the position of the plane.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Font typeface="Montserrat"/>
              <a:buNone/>
            </a:pPr>
            <a:r>
              <a:t/>
            </a:r>
            <a:endParaRPr b="0" i="0" sz="7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2"/>
          <p:cNvSpPr txBox="1"/>
          <p:nvPr/>
        </p:nvSpPr>
        <p:spPr>
          <a:xfrm>
            <a:off x="3151398" y="3954706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g boat" id="122" name="Google Shape;12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825" y="3004335"/>
            <a:ext cx="597965" cy="5979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uise ship" id="123" name="Google Shape;123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67684" y="3801100"/>
            <a:ext cx="597965" cy="59796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2"/>
          <p:cNvSpPr txBox="1"/>
          <p:nvPr/>
        </p:nvSpPr>
        <p:spPr>
          <a:xfrm>
            <a:off x="979987" y="3292789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2"/>
          <p:cNvSpPr txBox="1"/>
          <p:nvPr/>
        </p:nvSpPr>
        <p:spPr>
          <a:xfrm>
            <a:off x="430402" y="3552517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Boat 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2"/>
          <p:cNvSpPr txBox="1"/>
          <p:nvPr/>
        </p:nvSpPr>
        <p:spPr>
          <a:xfrm>
            <a:off x="3216011" y="4211528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Boat 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12"/>
          <p:cNvCxnSpPr/>
          <p:nvPr/>
        </p:nvCxnSpPr>
        <p:spPr>
          <a:xfrm rot="10800000">
            <a:off x="1124294" y="2644618"/>
            <a:ext cx="0" cy="8260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28" name="Google Shape;128;p12"/>
          <p:cNvSpPr txBox="1"/>
          <p:nvPr/>
        </p:nvSpPr>
        <p:spPr>
          <a:xfrm>
            <a:off x="954672" y="233629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12"/>
          <p:cNvCxnSpPr/>
          <p:nvPr/>
        </p:nvCxnSpPr>
        <p:spPr>
          <a:xfrm rot="10800000">
            <a:off x="3297761" y="3307204"/>
            <a:ext cx="0" cy="82607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0" name="Google Shape;130;p12"/>
          <p:cNvSpPr txBox="1"/>
          <p:nvPr/>
        </p:nvSpPr>
        <p:spPr>
          <a:xfrm>
            <a:off x="3128139" y="2998881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2"/>
          <p:cNvSpPr txBox="1"/>
          <p:nvPr/>
        </p:nvSpPr>
        <p:spPr>
          <a:xfrm>
            <a:off x="2102527" y="3137375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eroplane" id="132" name="Google Shape;132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7596140">
            <a:off x="7191748" y="2775733"/>
            <a:ext cx="446295" cy="4462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il Boat (Like Pirate)" id="133" name="Google Shape;133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19024" y="2651817"/>
            <a:ext cx="651500" cy="6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2"/>
          <p:cNvSpPr txBox="1"/>
          <p:nvPr/>
        </p:nvSpPr>
        <p:spPr>
          <a:xfrm>
            <a:off x="4677967" y="3088271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2"/>
          <p:cNvSpPr txBox="1"/>
          <p:nvPr/>
        </p:nvSpPr>
        <p:spPr>
          <a:xfrm>
            <a:off x="4867146" y="2799817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2"/>
          <p:cNvSpPr txBox="1"/>
          <p:nvPr/>
        </p:nvSpPr>
        <p:spPr>
          <a:xfrm>
            <a:off x="7589825" y="4089835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ATH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2"/>
          <p:cNvSpPr txBox="1"/>
          <p:nvPr/>
        </p:nvSpPr>
        <p:spPr>
          <a:xfrm>
            <a:off x="7779004" y="3801381"/>
            <a:ext cx="90773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2"/>
          <p:cNvSpPr txBox="1"/>
          <p:nvPr/>
        </p:nvSpPr>
        <p:spPr>
          <a:xfrm>
            <a:off x="7197601" y="3008894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9" name="Google Shape;139;p12"/>
          <p:cNvCxnSpPr/>
          <p:nvPr/>
        </p:nvCxnSpPr>
        <p:spPr>
          <a:xfrm flipH="1">
            <a:off x="1121090" y="3250084"/>
            <a:ext cx="1629267" cy="22425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0" name="Google Shape;140;p12"/>
          <p:cNvCxnSpPr/>
          <p:nvPr/>
        </p:nvCxnSpPr>
        <p:spPr>
          <a:xfrm rot="10800000">
            <a:off x="2044674" y="3174298"/>
            <a:ext cx="1253087" cy="96563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1" name="Google Shape;141;p12"/>
          <p:cNvCxnSpPr/>
          <p:nvPr/>
        </p:nvCxnSpPr>
        <p:spPr>
          <a:xfrm>
            <a:off x="5011767" y="2978268"/>
            <a:ext cx="2904503" cy="271816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p12"/>
          <p:cNvCxnSpPr/>
          <p:nvPr/>
        </p:nvCxnSpPr>
        <p:spPr>
          <a:xfrm rot="10800000">
            <a:off x="7052622" y="2799817"/>
            <a:ext cx="872086" cy="1183745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3" name="Google Shape;143;p12"/>
          <p:cNvCxnSpPr/>
          <p:nvPr/>
        </p:nvCxnSpPr>
        <p:spPr>
          <a:xfrm rot="10800000">
            <a:off x="7916395" y="3552517"/>
            <a:ext cx="0" cy="427746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4" name="Google Shape;144;p12"/>
          <p:cNvSpPr txBox="1"/>
          <p:nvPr/>
        </p:nvSpPr>
        <p:spPr>
          <a:xfrm>
            <a:off x="7748566" y="3301416"/>
            <a:ext cx="28449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12"/>
          <p:cNvCxnSpPr/>
          <p:nvPr/>
        </p:nvCxnSpPr>
        <p:spPr>
          <a:xfrm rot="10800000">
            <a:off x="5013620" y="2738804"/>
            <a:ext cx="0" cy="23876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6" name="Google Shape;146;p12"/>
          <p:cNvSpPr txBox="1"/>
          <p:nvPr/>
        </p:nvSpPr>
        <p:spPr>
          <a:xfrm>
            <a:off x="4989598" y="2672675"/>
            <a:ext cx="284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