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rssD7mW4mcraxdBbhP1qd9KmE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55ebf67d_1_9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8c55ebf67d_1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19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9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33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34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35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35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8" name="Google Shape;68;p35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7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8bd6363bd6_0_32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5" name="Google Shape;25;g8bd6363bd6_0_32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g8bd6363bd6_0_3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0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1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1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2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2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8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400">
                <a:solidFill>
                  <a:schemeClr val="dk2"/>
                </a:solidFill>
              </a:rPr>
              <a:t>Mathematics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83" name="Google Shape;83;p1"/>
          <p:cNvSpPr txBox="1"/>
          <p:nvPr>
            <p:ph idx="4294967295" type="subTitle"/>
          </p:nvPr>
        </p:nvSpPr>
        <p:spPr>
          <a:xfrm>
            <a:off x="353467" y="539489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1800">
                <a:solidFill>
                  <a:schemeClr val="dk2"/>
                </a:solidFill>
              </a:rPr>
              <a:t>Mr Kelsall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353468" y="2988450"/>
            <a:ext cx="98769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Calculating angles on a line or around a point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c55ebf67d_1_9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g8c55ebf67d_1_90"/>
          <p:cNvSpPr/>
          <p:nvPr/>
        </p:nvSpPr>
        <p:spPr>
          <a:xfrm>
            <a:off x="398275" y="303100"/>
            <a:ext cx="89385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g8c55ebf67d_1_90"/>
          <p:cNvSpPr txBox="1"/>
          <p:nvPr/>
        </p:nvSpPr>
        <p:spPr>
          <a:xfrm>
            <a:off x="2521025" y="970975"/>
            <a:ext cx="74796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Create questions using these pictures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2" name="Google Shape;92;g8c55ebf67d_1_90"/>
          <p:cNvPicPr preferRelativeResize="0"/>
          <p:nvPr/>
        </p:nvPicPr>
        <p:blipFill rotWithShape="1">
          <a:blip r:embed="rId3">
            <a:alphaModFix/>
          </a:blip>
          <a:srcRect b="15472" l="14777" r="17184" t="19601"/>
          <a:stretch/>
        </p:blipFill>
        <p:spPr>
          <a:xfrm>
            <a:off x="4543512" y="1604435"/>
            <a:ext cx="3454738" cy="3423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8c55ebf67d_1_90"/>
          <p:cNvPicPr preferRelativeResize="0"/>
          <p:nvPr/>
        </p:nvPicPr>
        <p:blipFill rotWithShape="1">
          <a:blip r:embed="rId4">
            <a:alphaModFix/>
          </a:blip>
          <a:srcRect b="18035" l="16104" r="17184" t="21899"/>
          <a:stretch/>
        </p:blipFill>
        <p:spPr>
          <a:xfrm>
            <a:off x="807024" y="1682875"/>
            <a:ext cx="3357051" cy="3365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g8c55ebf67d_1_90"/>
          <p:cNvCxnSpPr/>
          <p:nvPr/>
        </p:nvCxnSpPr>
        <p:spPr>
          <a:xfrm flipH="1" rot="10800000">
            <a:off x="688975" y="4758413"/>
            <a:ext cx="3619200" cy="7359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g8c55ebf67d_1_90"/>
          <p:cNvCxnSpPr/>
          <p:nvPr/>
        </p:nvCxnSpPr>
        <p:spPr>
          <a:xfrm>
            <a:off x="953400" y="4543550"/>
            <a:ext cx="3238800" cy="15699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g8c55ebf67d_1_90"/>
          <p:cNvCxnSpPr/>
          <p:nvPr/>
        </p:nvCxnSpPr>
        <p:spPr>
          <a:xfrm>
            <a:off x="5373475" y="5147263"/>
            <a:ext cx="1884000" cy="19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g8c55ebf67d_1_90"/>
          <p:cNvCxnSpPr/>
          <p:nvPr/>
        </p:nvCxnSpPr>
        <p:spPr>
          <a:xfrm>
            <a:off x="7216799" y="5147274"/>
            <a:ext cx="1858500" cy="6357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g8c55ebf67d_1_90"/>
          <p:cNvCxnSpPr/>
          <p:nvPr/>
        </p:nvCxnSpPr>
        <p:spPr>
          <a:xfrm flipH="1">
            <a:off x="7257575" y="4246075"/>
            <a:ext cx="1701900" cy="9306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9" name="Google Shape;99;g8c55ebf67d_1_90"/>
          <p:cNvGrpSpPr/>
          <p:nvPr/>
        </p:nvGrpSpPr>
        <p:grpSpPr>
          <a:xfrm>
            <a:off x="8183076" y="2320987"/>
            <a:ext cx="2873595" cy="2482727"/>
            <a:chOff x="7010200" y="1976220"/>
            <a:chExt cx="3380700" cy="2366530"/>
          </a:xfrm>
        </p:grpSpPr>
        <p:cxnSp>
          <p:nvCxnSpPr>
            <p:cNvPr id="100" name="Google Shape;100;g8c55ebf67d_1_90"/>
            <p:cNvCxnSpPr/>
            <p:nvPr/>
          </p:nvCxnSpPr>
          <p:spPr>
            <a:xfrm>
              <a:off x="7486963" y="1976220"/>
              <a:ext cx="1221900" cy="1047900"/>
            </a:xfrm>
            <a:prstGeom prst="straightConnector1">
              <a:avLst/>
            </a:prstGeom>
            <a:noFill/>
            <a:ln cap="flat" cmpd="sng" w="762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1" name="Google Shape;101;g8c55ebf67d_1_90"/>
            <p:cNvCxnSpPr/>
            <p:nvPr/>
          </p:nvCxnSpPr>
          <p:spPr>
            <a:xfrm rot="10800000">
              <a:off x="8692300" y="3024250"/>
              <a:ext cx="1698600" cy="12900"/>
            </a:xfrm>
            <a:prstGeom prst="straightConnector1">
              <a:avLst/>
            </a:prstGeom>
            <a:noFill/>
            <a:ln cap="flat" cmpd="sng" w="762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g8c55ebf67d_1_90"/>
            <p:cNvCxnSpPr/>
            <p:nvPr/>
          </p:nvCxnSpPr>
          <p:spPr>
            <a:xfrm rot="10800000">
              <a:off x="8692300" y="3037150"/>
              <a:ext cx="16500" cy="1305600"/>
            </a:xfrm>
            <a:prstGeom prst="straightConnector1">
              <a:avLst/>
            </a:prstGeom>
            <a:noFill/>
            <a:ln cap="flat" cmpd="sng" w="762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3" name="Google Shape;103;g8c55ebf67d_1_90"/>
            <p:cNvCxnSpPr/>
            <p:nvPr/>
          </p:nvCxnSpPr>
          <p:spPr>
            <a:xfrm>
              <a:off x="7010200" y="3024250"/>
              <a:ext cx="1698600" cy="12900"/>
            </a:xfrm>
            <a:prstGeom prst="straightConnector1">
              <a:avLst/>
            </a:prstGeom>
            <a:noFill/>
            <a:ln cap="flat" cmpd="sng" w="762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4" name="Google Shape;104;g8c55ebf67d_1_90"/>
            <p:cNvSpPr/>
            <p:nvPr/>
          </p:nvSpPr>
          <p:spPr>
            <a:xfrm rot="10800000">
              <a:off x="8431000" y="3037150"/>
              <a:ext cx="261300" cy="304800"/>
            </a:xfrm>
            <a:prstGeom prst="rect">
              <a:avLst/>
            </a:prstGeom>
            <a:solidFill>
              <a:srgbClr val="D2D2D7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g8c55ebf67d_1_90"/>
            <p:cNvSpPr/>
            <p:nvPr/>
          </p:nvSpPr>
          <p:spPr>
            <a:xfrm>
              <a:off x="8708800" y="3037150"/>
              <a:ext cx="261300" cy="304800"/>
            </a:xfrm>
            <a:prstGeom prst="rect">
              <a:avLst/>
            </a:prstGeom>
            <a:solidFill>
              <a:srgbClr val="D2D2D7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6" name="Google Shape;106;g8c55ebf67d_1_90"/>
          <p:cNvSpPr txBox="1"/>
          <p:nvPr/>
        </p:nvSpPr>
        <p:spPr>
          <a:xfrm>
            <a:off x="1458050" y="6258500"/>
            <a:ext cx="43203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</a:pP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Source of all images : Mr Kelsall</a:t>
            </a:r>
            <a:r>
              <a:rPr lang="en-GB" sz="1150">
                <a:solidFill>
                  <a:srgbClr val="434343"/>
                </a:solidFill>
              </a:rPr>
              <a:t> or</a:t>
            </a: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Oak National Academy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2020-07-05T17:07:10Z</dcterms:created>
  <dc:creator>Kate Jones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0x010100B7C0E96CC80EDF4AA310D34069281DD6</vt:lpwstr>
  </property>
</Properties>
</file>