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e84074b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e84074b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e84074b5_0_7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g8ce84074b5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ce84074b5_0_15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8ce84074b5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ce84074b5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ce84074b5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ce84074b5_0_3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ce84074b5_0_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ce84074b5_0_3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ce84074b5_0_3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ce84074b5_0_7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ce84074b5_0_7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ce84074b5_0_7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ce84074b5_0_7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ce84074b5_0_6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ce84074b5_0_6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2 : Striking &amp; Fielding Games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Baseball / Rounders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/>
              <a:t>Physical Development - Building Understanding </a:t>
            </a:r>
            <a:endParaRPr sz="3600"/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156025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Alistair</a:t>
            </a:r>
            <a:endParaRPr/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815475" y="723800"/>
            <a:ext cx="15804000" cy="3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6400">
                <a:solidFill>
                  <a:schemeClr val="dk2"/>
                </a:solidFill>
              </a:rPr>
              <a:t>For this lesson you will need</a:t>
            </a:r>
            <a:r>
              <a:rPr lang="en-GB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752025" y="2555625"/>
            <a:ext cx="99324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85725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6300"/>
              <a:buChar char="●"/>
            </a:pPr>
            <a:r>
              <a:rPr lang="en-GB" sz="6300"/>
              <a:t>Soft ball</a:t>
            </a:r>
            <a:endParaRPr sz="6300"/>
          </a:p>
          <a:p>
            <a:pPr indent="-8572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6300"/>
              <a:buChar char="●"/>
            </a:pPr>
            <a:r>
              <a:rPr lang="en-GB" sz="6300"/>
              <a:t>Tea tray</a:t>
            </a:r>
            <a:endParaRPr sz="6300"/>
          </a:p>
          <a:p>
            <a:pPr indent="-8572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6300"/>
              <a:buChar char="●"/>
            </a:pPr>
            <a:r>
              <a:rPr lang="en-GB" sz="6300"/>
              <a:t>Baseball bat</a:t>
            </a:r>
            <a:endParaRPr sz="6300"/>
          </a:p>
          <a:p>
            <a:pPr indent="-8572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6300"/>
              <a:buChar char="●"/>
            </a:pPr>
            <a:r>
              <a:rPr lang="en-GB" sz="6300"/>
              <a:t>Tennis ball</a:t>
            </a:r>
            <a:endParaRPr sz="6300"/>
          </a:p>
          <a:p>
            <a:pPr indent="-8572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6300"/>
              <a:buChar char="●"/>
            </a:pPr>
            <a:r>
              <a:rPr lang="en-GB" sz="6300"/>
              <a:t>Coloured paper / card</a:t>
            </a:r>
            <a:endParaRPr sz="6300"/>
          </a:p>
          <a:p>
            <a:pPr indent="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0" y="8041925"/>
            <a:ext cx="10684500" cy="9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2540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1242000" y="996550"/>
            <a:ext cx="15804000" cy="3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6600">
                <a:solidFill>
                  <a:schemeClr val="dk2"/>
                </a:solidFill>
              </a:rPr>
              <a:t>Let’s get ready</a:t>
            </a:r>
            <a:r>
              <a:rPr lang="en-GB" sz="4800">
                <a:solidFill>
                  <a:schemeClr val="dk2"/>
                </a:solidFill>
              </a:rPr>
              <a:t> 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479550" y="2282425"/>
            <a:ext cx="169887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69215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Find a quiet, clear space to work away from distractions.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Ensure the area is safe and that your child is feeling fit and well to take part in the lesson.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Check you are wearing the right clothes for sport &amp; physical activity.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Make sure your resources are nearby.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Use a familiar reference to prepare the learner that the activity is going to start. This could be a symbol, sound or song. </a:t>
            </a:r>
            <a:endParaRPr sz="37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6"/>
          <p:cNvSpPr txBox="1"/>
          <p:nvPr/>
        </p:nvSpPr>
        <p:spPr>
          <a:xfrm>
            <a:off x="678075" y="7505600"/>
            <a:ext cx="10571100" cy="9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2540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Warm up...</a:t>
            </a:r>
            <a:endParaRPr b="1" sz="8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980525" y="6479000"/>
            <a:ext cx="16654200" cy="20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Stretch, walk, jog and jump to get our muscles ready to play baseball / rounders (warm up can last between 2 &amp; 5 minutes).</a:t>
            </a:r>
            <a:endParaRPr b="1" sz="4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2112500" y="3031000"/>
            <a:ext cx="13930200" cy="24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Stretch								Jog										Jump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500">
                <a:solidFill>
                  <a:schemeClr val="dk2"/>
                </a:solidFill>
              </a:rPr>
              <a:t>Sequences of movement...</a:t>
            </a:r>
            <a:endParaRPr sz="7500">
              <a:solidFill>
                <a:schemeClr val="dk2"/>
              </a:solidFill>
            </a:endParaRPr>
          </a:p>
        </p:txBody>
      </p:sp>
      <p:sp>
        <p:nvSpPr>
          <p:cNvPr id="114" name="Google Shape;114;p18"/>
          <p:cNvSpPr txBox="1"/>
          <p:nvPr>
            <p:ph idx="4294967295" type="subTitle"/>
          </p:nvPr>
        </p:nvSpPr>
        <p:spPr>
          <a:xfrm>
            <a:off x="917950" y="6044575"/>
            <a:ext cx="17160300" cy="292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100"/>
              <a:t>Place stations around a space (e.g. coloured pieces of card) and practise running from base to base. Increase the speed and reaction times and introduce striking a ball into the activity to mirror a baseball / rounders match.</a:t>
            </a:r>
            <a:endParaRPr b="1" sz="4100"/>
          </a:p>
        </p:txBody>
      </p:sp>
      <p:sp>
        <p:nvSpPr>
          <p:cNvPr id="115" name="Google Shape;115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2569700" y="3107200"/>
            <a:ext cx="13930200" cy="24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Reaction					Speed						Striking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600">
                <a:solidFill>
                  <a:schemeClr val="dk2"/>
                </a:solidFill>
              </a:rPr>
              <a:t>Skills...</a:t>
            </a:r>
            <a:endParaRPr sz="8600">
              <a:solidFill>
                <a:schemeClr val="dk2"/>
              </a:solidFill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949200" y="6066375"/>
            <a:ext cx="16696800" cy="16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Practise the skills of pitching, striking and fielding building towards playing a baseball / rounders game with a parent / carer / sibling.</a:t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2569700" y="3335800"/>
            <a:ext cx="13930200" cy="24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Pitch							Striking							Coaching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/>
          <p:nvPr/>
        </p:nvSpPr>
        <p:spPr>
          <a:xfrm>
            <a:off x="785075" y="890050"/>
            <a:ext cx="16856100" cy="7790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0" name="Google Shape;130;p20"/>
          <p:cNvSpPr txBox="1"/>
          <p:nvPr>
            <p:ph idx="1" type="subTitle"/>
          </p:nvPr>
        </p:nvSpPr>
        <p:spPr>
          <a:xfrm>
            <a:off x="917950" y="2825200"/>
            <a:ext cx="5170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Make it easier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20"/>
          <p:cNvSpPr txBox="1"/>
          <p:nvPr>
            <p:ph idx="2" type="body"/>
          </p:nvPr>
        </p:nvSpPr>
        <p:spPr>
          <a:xfrm>
            <a:off x="917950" y="3731800"/>
            <a:ext cx="5170800" cy="44511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*Use large, soft balls and practise striking with your hand before progressing on to using a bat.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*Practise striking from a static position with a larger surface area than a bat.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0"/>
          <p:cNvSpPr txBox="1"/>
          <p:nvPr>
            <p:ph idx="3" type="subTitle"/>
          </p:nvPr>
        </p:nvSpPr>
        <p:spPr>
          <a:xfrm>
            <a:off x="6593175" y="2825200"/>
            <a:ext cx="5170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Make it harder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20"/>
          <p:cNvSpPr txBox="1"/>
          <p:nvPr>
            <p:ph idx="4" type="body"/>
          </p:nvPr>
        </p:nvSpPr>
        <p:spPr>
          <a:xfrm>
            <a:off x="6558600" y="3731875"/>
            <a:ext cx="5170800" cy="44511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*Look at our masterclass sessions with elite sportspeople sharing their ‘top tips’.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*Practise pitching the ball using an overarm technique.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0"/>
          <p:cNvSpPr txBox="1"/>
          <p:nvPr>
            <p:ph idx="5" type="subTitle"/>
          </p:nvPr>
        </p:nvSpPr>
        <p:spPr>
          <a:xfrm>
            <a:off x="12268400" y="2825200"/>
            <a:ext cx="5170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More ideas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0"/>
          <p:cNvSpPr txBox="1"/>
          <p:nvPr>
            <p:ph idx="6" type="body"/>
          </p:nvPr>
        </p:nvSpPr>
        <p:spPr>
          <a:xfrm>
            <a:off x="12268400" y="3731875"/>
            <a:ext cx="5170800" cy="44511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*Ask your parent / carer to help you search for baseball-specific content.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*Play a game of rounders / baseball against your parent / carer or sibling.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2867400" y="15373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11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*STEP Principle*</a:t>
            </a:r>
            <a:endParaRPr b="0" sz="57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21"/>
          <p:cNvSpPr txBox="1"/>
          <p:nvPr/>
        </p:nvSpPr>
        <p:spPr>
          <a:xfrm>
            <a:off x="1289700" y="4103100"/>
            <a:ext cx="16356600" cy="30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All of our activities can be adapted using the step principle</a:t>
            </a:r>
            <a:endParaRPr b="1" i="1"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(Space, Task, Equipment, People)</a:t>
            </a:r>
            <a:endParaRPr b="1" i="1"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e.g. Balloon with beads in to support visually impaired learners / Bigger, brighter, tactile, weighted resources / Adapt space &amp; activities to suit wheelchair users e.g. adapt the space to ensure the learner can move freely from base to base.</a:t>
            </a:r>
            <a:endParaRPr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3838" y="7559500"/>
            <a:ext cx="1472325" cy="147232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0" name="Google Shape;150;p22"/>
          <p:cNvSpPr txBox="1"/>
          <p:nvPr/>
        </p:nvSpPr>
        <p:spPr>
          <a:xfrm>
            <a:off x="1153188" y="2479900"/>
            <a:ext cx="15981600" cy="47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Share your work with Oak National</a:t>
            </a:r>
            <a:endParaRPr b="1" sz="6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If you'd like to, please ask your parent or carer to share your work on </a:t>
            </a:r>
            <a:r>
              <a:rPr b="1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Instagram</a:t>
            </a:r>
            <a:r>
              <a:rPr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Facebook</a:t>
            </a:r>
            <a:r>
              <a:rPr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or </a:t>
            </a:r>
            <a:r>
              <a:rPr b="1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Twitter</a:t>
            </a:r>
            <a:r>
              <a:rPr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tagging </a:t>
            </a:r>
            <a:r>
              <a:rPr b="1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@OakNational</a:t>
            </a:r>
            <a:r>
              <a:rPr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and </a:t>
            </a:r>
            <a:r>
              <a:rPr b="1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#LearnwithOak</a:t>
            </a:r>
            <a:endParaRPr b="1" sz="35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