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c655b94a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dc655b94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67c398ef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867c398e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67c398ef5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867c398ef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4294967295" type="subTitle"/>
          </p:nvPr>
        </p:nvSpPr>
        <p:spPr>
          <a:xfrm>
            <a:off x="353825" y="382513"/>
            <a:ext cx="191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Lesson 15 of 15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353825" y="4338025"/>
            <a:ext cx="203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Mr Whitehead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28"/>
          <p:cNvSpPr txBox="1"/>
          <p:nvPr>
            <p:ph type="title"/>
          </p:nvPr>
        </p:nvSpPr>
        <p:spPr>
          <a:xfrm>
            <a:off x="458975" y="1207025"/>
            <a:ext cx="8439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Unit 8: Decimals </a:t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Multiplying and Dividing by 100</a:t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Independent Task</a:t>
            </a:r>
            <a:endParaRPr sz="33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9"/>
          <p:cNvSpPr txBox="1"/>
          <p:nvPr/>
        </p:nvSpPr>
        <p:spPr>
          <a:xfrm>
            <a:off x="6944225" y="4561500"/>
            <a:ext cx="17409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" y="356850"/>
            <a:ext cx="4298708" cy="42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/>
          <p:nvPr/>
        </p:nvSpPr>
        <p:spPr>
          <a:xfrm>
            <a:off x="0" y="0"/>
            <a:ext cx="6731700" cy="661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Complete the function machines</a:t>
            </a:r>
            <a:endParaRPr b="1" sz="21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9"/>
          <p:cNvSpPr/>
          <p:nvPr/>
        </p:nvSpPr>
        <p:spPr>
          <a:xfrm>
            <a:off x="3185025" y="3933750"/>
            <a:ext cx="720000" cy="359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0.5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9"/>
          <p:cNvSpPr/>
          <p:nvPr/>
        </p:nvSpPr>
        <p:spPr>
          <a:xfrm>
            <a:off x="3108825" y="3095550"/>
            <a:ext cx="952800" cy="359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0.82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9"/>
          <p:cNvSpPr/>
          <p:nvPr/>
        </p:nvSpPr>
        <p:spPr>
          <a:xfrm>
            <a:off x="640825" y="3980475"/>
            <a:ext cx="480600" cy="25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9"/>
          <p:cNvSpPr/>
          <p:nvPr/>
        </p:nvSpPr>
        <p:spPr>
          <a:xfrm>
            <a:off x="640825" y="3145875"/>
            <a:ext cx="480600" cy="25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356850"/>
            <a:ext cx="6937192" cy="42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/>
          <p:nvPr/>
        </p:nvSpPr>
        <p:spPr>
          <a:xfrm>
            <a:off x="0" y="0"/>
            <a:ext cx="6731700" cy="661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Complete the function machines</a:t>
            </a:r>
            <a:endParaRPr b="1" sz="21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0" name="Google Shape;160;p30"/>
          <p:cNvSpPr txBox="1"/>
          <p:nvPr/>
        </p:nvSpPr>
        <p:spPr>
          <a:xfrm>
            <a:off x="6944225" y="4561500"/>
            <a:ext cx="17409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30"/>
          <p:cNvSpPr/>
          <p:nvPr/>
        </p:nvSpPr>
        <p:spPr>
          <a:xfrm>
            <a:off x="3299325" y="3971850"/>
            <a:ext cx="720000" cy="359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72</a:t>
            </a:r>
            <a:endParaRPr sz="2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3299325" y="3133650"/>
            <a:ext cx="720000" cy="359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0.2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30"/>
          <p:cNvSpPr/>
          <p:nvPr/>
        </p:nvSpPr>
        <p:spPr>
          <a:xfrm>
            <a:off x="5890125" y="3971850"/>
            <a:ext cx="720000" cy="359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7.2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30"/>
          <p:cNvSpPr/>
          <p:nvPr/>
        </p:nvSpPr>
        <p:spPr>
          <a:xfrm>
            <a:off x="5890125" y="3133650"/>
            <a:ext cx="720000" cy="359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0.6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30"/>
          <p:cNvSpPr/>
          <p:nvPr/>
        </p:nvSpPr>
        <p:spPr>
          <a:xfrm>
            <a:off x="3304488" y="4022169"/>
            <a:ext cx="480600" cy="25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0"/>
          <p:cNvSpPr/>
          <p:nvPr/>
        </p:nvSpPr>
        <p:spPr>
          <a:xfrm>
            <a:off x="718850" y="4022169"/>
            <a:ext cx="480600" cy="25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0"/>
          <p:cNvSpPr/>
          <p:nvPr/>
        </p:nvSpPr>
        <p:spPr>
          <a:xfrm>
            <a:off x="1990400" y="3183969"/>
            <a:ext cx="480600" cy="25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0"/>
          <p:cNvSpPr/>
          <p:nvPr/>
        </p:nvSpPr>
        <p:spPr>
          <a:xfrm>
            <a:off x="4695900" y="3183969"/>
            <a:ext cx="480600" cy="25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