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24ce5d2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24ce5d2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ce5d20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ce5d20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24ce5d20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24ce5d20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lesson here to complete the independent task.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24ce5d20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24ce5d20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here to complete the independent task.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24ce5d20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24ce5d20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here to complete the independent task.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24ce5d208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24ce5d20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4ce5d208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4ce5d208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24ce5d208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24ce5d208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33694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Potential Difference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801200" y="767600"/>
            <a:ext cx="1645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Definitions Pause Point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/>
              <a:t>Write the definition for potential difference. 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/>
              <a:t>What is the unit of measure of potential difference? 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/>
              <a:t>If a component has a potential difference of 6 V, how much electrical work is done per coulomb of charge that passes through it?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Complete the tasks below: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Name the piece of equipment that is used to measure the potential difference.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Redraw the two circuits below to include a voltmeter to measure the potential difference across the resistor.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Draw an electrical circuit with a battery and a lamp. Add a voltmeter to measure the potential difference across the lamp. </a:t>
            </a:r>
            <a:endParaRPr sz="3500"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73722" l="20638" r="30233" t="10105"/>
          <a:stretch/>
        </p:blipFill>
        <p:spPr>
          <a:xfrm>
            <a:off x="10260400" y="4752697"/>
            <a:ext cx="5392624" cy="22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13761325" y="6800850"/>
            <a:ext cx="416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Image, Miss Walrond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52175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Task: Using E = QV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Complete these calculations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917950" y="2791700"/>
            <a:ext cx="16452000" cy="60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A charge of 40 C flows through a heater operating at 12 V. How much energy does the heater transfer?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A 12 V battery is used to deliver 18 J of energy. How much charge has moved? </a:t>
            </a:r>
            <a:endParaRPr sz="35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AutoNum type="arabicParenR"/>
            </a:pPr>
            <a:r>
              <a:rPr lang="en-GB" sz="3500"/>
              <a:t>What charge flows when 110 J of energy is transferred through a lamp with 230 V applied across it? Give your answer to 2 significant figures.</a:t>
            </a:r>
            <a:endParaRPr sz="35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AutoNum type="arabicParenR"/>
            </a:pPr>
            <a:r>
              <a:rPr lang="en-GB" sz="3500"/>
              <a:t>A lamp has a potential difference of 1.5 V across it. If 1.2 µC flows through the lamp, how much energy is transferred? 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152175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Task: Calculating Potential Difference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Complete these calculations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7950" y="2791700"/>
            <a:ext cx="16452000" cy="60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What is the potential difference if 3 J of energy is transferred through a component when 0.2 C of charge flows?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What is the potential difference which causes 36 J of energy to be transferred by 150 coulombs of charge?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Calculate the potential difference if 3.5 kC of charge flows through a lamp transferring 90 J of energy. Give your answer to 2 significant figures.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What is the potential difference when 1.5 J of energy is transferred through a circuit with a charge of 10 µC?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Review: Using E = QV</a:t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480 J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1.5 C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0.48 C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0.0000018 J or 1.8 × 10</a:t>
            </a:r>
            <a:r>
              <a:rPr baseline="30000" lang="en-GB"/>
              <a:t>-6</a:t>
            </a:r>
            <a:r>
              <a:rPr lang="en-GB"/>
              <a:t> J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Review: Calculating Potential Difference</a:t>
            </a:r>
            <a:endParaRPr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1 ) 15V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2) 0.24 V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3) 0.026 V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4) 150,000 V or 150 kV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