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8A7DAD-ABDA-4505-9356-DF5AC0567BD9}">
  <a:tblStyle styleId="{F78A7DAD-ABDA-4505-9356-DF5AC0567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7fb984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7fb984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7fb9844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7fb9844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7fb9844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d7fb9844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7fb9844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7fb9844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Target: Greatest number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>
            <p:ph idx="5" type="body"/>
          </p:nvPr>
        </p:nvSpPr>
        <p:spPr>
          <a:xfrm>
            <a:off x="917925" y="3557275"/>
            <a:ext cx="6070500" cy="52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your dice, roll to make your digit cards and see if you can beat Mrs Crane and Jeremy in each round.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check the target you are aiming for!</a:t>
            </a:r>
            <a:endParaRPr sz="3500"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/>
        </p:nvSpPr>
        <p:spPr>
          <a:xfrm>
            <a:off x="8327575" y="3061775"/>
            <a:ext cx="3076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Mrs Crane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663" y="2935275"/>
            <a:ext cx="2399900" cy="39180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4025075" y="3061775"/>
            <a:ext cx="2068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Jeremy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itmoji Image"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500" y="3860050"/>
            <a:ext cx="2068500" cy="206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14"/>
          <p:cNvGraphicFramePr/>
          <p:nvPr/>
        </p:nvGraphicFramePr>
        <p:xfrm>
          <a:off x="13214350" y="3951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  <p:grpSp>
        <p:nvGrpSpPr>
          <p:cNvPr id="90" name="Google Shape;90;p14"/>
          <p:cNvGrpSpPr/>
          <p:nvPr/>
        </p:nvGrpSpPr>
        <p:grpSpPr>
          <a:xfrm>
            <a:off x="6485480" y="6729227"/>
            <a:ext cx="11422160" cy="1151185"/>
            <a:chOff x="6737000" y="7305962"/>
            <a:chExt cx="11030575" cy="922498"/>
          </a:xfrm>
        </p:grpSpPr>
        <p:pic>
          <p:nvPicPr>
            <p:cNvPr id="91" name="Google Shape;9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7000" y="7313821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4"/>
            <p:cNvSpPr/>
            <p:nvPr/>
          </p:nvSpPr>
          <p:spPr>
            <a:xfrm>
              <a:off x="9981268" y="7593952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3" name="Google Shape;9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9298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0734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4"/>
            <p:cNvSpPr/>
            <p:nvPr/>
          </p:nvSpPr>
          <p:spPr>
            <a:xfrm>
              <a:off x="14060019" y="7586094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96" name="Google Shape;96;p14"/>
          <p:cNvGraphicFramePr/>
          <p:nvPr/>
        </p:nvGraphicFramePr>
        <p:xfrm>
          <a:off x="9468000" y="395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Target: Smallest number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5"/>
          <p:cNvSpPr txBox="1"/>
          <p:nvPr>
            <p:ph idx="5" type="body"/>
          </p:nvPr>
        </p:nvSpPr>
        <p:spPr>
          <a:xfrm>
            <a:off x="917925" y="3557275"/>
            <a:ext cx="6070500" cy="52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your dice, roll to make your digit cards and see if you can beat Mrs Crane and Jeremy in each round.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check the target you are aiming for!</a:t>
            </a:r>
            <a:endParaRPr sz="3500"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327575" y="3061775"/>
            <a:ext cx="3076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Mrs Crane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663" y="2935275"/>
            <a:ext cx="2399900" cy="391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4025075" y="3061775"/>
            <a:ext cx="2068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Jeremy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itmoji Image"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500" y="3860050"/>
            <a:ext cx="2068500" cy="206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15"/>
          <p:cNvGraphicFramePr/>
          <p:nvPr/>
        </p:nvGraphicFramePr>
        <p:xfrm>
          <a:off x="13214350" y="3951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  <p:grpSp>
        <p:nvGrpSpPr>
          <p:cNvPr id="112" name="Google Shape;112;p15"/>
          <p:cNvGrpSpPr/>
          <p:nvPr/>
        </p:nvGrpSpPr>
        <p:grpSpPr>
          <a:xfrm>
            <a:off x="6485480" y="6729227"/>
            <a:ext cx="11422160" cy="1151185"/>
            <a:chOff x="6737000" y="7305962"/>
            <a:chExt cx="11030575" cy="922498"/>
          </a:xfrm>
        </p:grpSpPr>
        <p:pic>
          <p:nvPicPr>
            <p:cNvPr id="113" name="Google Shape;11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7000" y="7313821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5"/>
            <p:cNvSpPr/>
            <p:nvPr/>
          </p:nvSpPr>
          <p:spPr>
            <a:xfrm>
              <a:off x="9981268" y="7593952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5" name="Google Shape;11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9298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0734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15"/>
            <p:cNvSpPr/>
            <p:nvPr/>
          </p:nvSpPr>
          <p:spPr>
            <a:xfrm>
              <a:off x="14060019" y="7586094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118" name="Google Shape;118;p15"/>
          <p:cNvGraphicFramePr/>
          <p:nvPr/>
        </p:nvGraphicFramePr>
        <p:xfrm>
          <a:off x="9468000" y="395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Target: Closest to 3000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>
            <p:ph idx="5" type="body"/>
          </p:nvPr>
        </p:nvSpPr>
        <p:spPr>
          <a:xfrm>
            <a:off x="917925" y="3557275"/>
            <a:ext cx="6070500" cy="52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your dice, roll to make your digit cards and see if you can beat Mrs Crane and Jeremy in each round.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check the target you are aiming for!</a:t>
            </a:r>
            <a:endParaRPr sz="3500"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8327575" y="3061775"/>
            <a:ext cx="3076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Mrs Crane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663" y="2935275"/>
            <a:ext cx="2399900" cy="391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14025075" y="3061775"/>
            <a:ext cx="2068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Jeremy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itmoji Image" id="132" name="Google Shape;13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500" y="3860050"/>
            <a:ext cx="2068500" cy="206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3" name="Google Shape;133;p16"/>
          <p:cNvGraphicFramePr/>
          <p:nvPr/>
        </p:nvGraphicFramePr>
        <p:xfrm>
          <a:off x="13214350" y="3951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  <p:grpSp>
        <p:nvGrpSpPr>
          <p:cNvPr id="134" name="Google Shape;134;p16"/>
          <p:cNvGrpSpPr/>
          <p:nvPr/>
        </p:nvGrpSpPr>
        <p:grpSpPr>
          <a:xfrm>
            <a:off x="6485480" y="6729227"/>
            <a:ext cx="11422160" cy="1151185"/>
            <a:chOff x="6737000" y="7305962"/>
            <a:chExt cx="11030575" cy="922498"/>
          </a:xfrm>
        </p:grpSpPr>
        <p:pic>
          <p:nvPicPr>
            <p:cNvPr id="135" name="Google Shape;13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7000" y="7313821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6"/>
            <p:cNvSpPr/>
            <p:nvPr/>
          </p:nvSpPr>
          <p:spPr>
            <a:xfrm>
              <a:off x="9981268" y="7593952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7" name="Google Shape;137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9298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0734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/>
            <p:nvPr/>
          </p:nvSpPr>
          <p:spPr>
            <a:xfrm>
              <a:off x="14060019" y="7586094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140" name="Google Shape;140;p16"/>
          <p:cNvGraphicFramePr/>
          <p:nvPr/>
        </p:nvGraphicFramePr>
        <p:xfrm>
          <a:off x="9468000" y="395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idx="4" type="subTitle"/>
          </p:nvPr>
        </p:nvSpPr>
        <p:spPr>
          <a:xfrm>
            <a:off x="917950" y="2391300"/>
            <a:ext cx="6256800" cy="9069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Target: Closest to 5000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7"/>
          <p:cNvSpPr txBox="1"/>
          <p:nvPr>
            <p:ph idx="5" type="body"/>
          </p:nvPr>
        </p:nvSpPr>
        <p:spPr>
          <a:xfrm>
            <a:off x="917925" y="3557275"/>
            <a:ext cx="6070500" cy="52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Using your dice, roll to make your digit cards and see if you can beat Mrs Crane and Jeremy in each round.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3500"/>
              <a:t>Remember, check the target you are aiming for!</a:t>
            </a:r>
            <a:endParaRPr sz="3500"/>
          </a:p>
        </p:txBody>
      </p:sp>
      <p:sp>
        <p:nvSpPr>
          <p:cNvPr id="147" name="Google Shape;147;p17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7"/>
          <p:cNvSpPr txBox="1"/>
          <p:nvPr>
            <p:ph type="title"/>
          </p:nvPr>
        </p:nvSpPr>
        <p:spPr>
          <a:xfrm>
            <a:off x="1376925" y="1335075"/>
            <a:ext cx="5499600" cy="67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12837000" y="8681100"/>
            <a:ext cx="54510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8327575" y="3061775"/>
            <a:ext cx="3076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Mrs Crane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663" y="2935275"/>
            <a:ext cx="2399900" cy="3918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14025075" y="3061775"/>
            <a:ext cx="2068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Jeremy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Bitmoji Image" id="154" name="Google Shape;1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500" y="3860050"/>
            <a:ext cx="2068500" cy="2068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17"/>
          <p:cNvGraphicFramePr/>
          <p:nvPr/>
        </p:nvGraphicFramePr>
        <p:xfrm>
          <a:off x="13214350" y="3951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  <p:grpSp>
        <p:nvGrpSpPr>
          <p:cNvPr id="156" name="Google Shape;156;p17"/>
          <p:cNvGrpSpPr/>
          <p:nvPr/>
        </p:nvGrpSpPr>
        <p:grpSpPr>
          <a:xfrm>
            <a:off x="6485480" y="6729227"/>
            <a:ext cx="11422160" cy="1151185"/>
            <a:chOff x="6737000" y="7305962"/>
            <a:chExt cx="11030575" cy="922498"/>
          </a:xfrm>
        </p:grpSpPr>
        <p:pic>
          <p:nvPicPr>
            <p:cNvPr id="157" name="Google Shape;15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37000" y="7313821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7"/>
            <p:cNvSpPr/>
            <p:nvPr/>
          </p:nvSpPr>
          <p:spPr>
            <a:xfrm>
              <a:off x="9981268" y="7593952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59" name="Google Shape;15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9298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07344" y="7305962"/>
              <a:ext cx="3160231" cy="914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7"/>
            <p:cNvSpPr/>
            <p:nvPr/>
          </p:nvSpPr>
          <p:spPr>
            <a:xfrm>
              <a:off x="14060019" y="7586094"/>
              <a:ext cx="513300" cy="634500"/>
            </a:xfrm>
            <a:prstGeom prst="ellipse">
              <a:avLst/>
            </a:prstGeom>
            <a:noFill/>
            <a:ln cap="flat" cmpd="sng" w="2857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aphicFrame>
        <p:nvGraphicFramePr>
          <p:cNvPr id="162" name="Google Shape;162;p17"/>
          <p:cNvGraphicFramePr/>
          <p:nvPr/>
        </p:nvGraphicFramePr>
        <p:xfrm>
          <a:off x="9468000" y="395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{F78A7DAD-ABDA-4505-9356-DF5AC0567BD9}</a:tableStyleId>
              </a:tblPr>
              <a:tblGrid>
                <a:gridCol w="1199950"/>
                <a:gridCol w="1199950"/>
              </a:tblGrid>
              <a:tr h="1256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3C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</a:tr>
              <a:tr h="107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86E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5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