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82263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73340"/>
                </a:solidFill>
              </a:rPr>
              <a:t>Multiply powers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73340"/>
                </a:solidFill>
              </a:rPr>
              <a:t>Maths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73340"/>
                </a:solidFill>
              </a:rPr>
              <a:t>Mr Clasper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Multiply powers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0" t="-577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40" name="Google Shape;40;p7"/>
          <p:cNvSpPr txBox="1"/>
          <p:nvPr/>
        </p:nvSpPr>
        <p:spPr>
          <a:xfrm>
            <a:off x="4793427" y="976950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572000" y="924806"/>
            <a:ext cx="3891600" cy="421869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3133" r="-3760" t="-57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2" name="Google Shape;42;p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Multiply powers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458974" y="924806"/>
            <a:ext cx="3893569" cy="42186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8" r="-1405" t="-577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50" name="Google Shape;50;p8"/>
          <p:cNvSpPr txBox="1"/>
          <p:nvPr/>
        </p:nvSpPr>
        <p:spPr>
          <a:xfrm>
            <a:off x="4830449" y="924806"/>
            <a:ext cx="3988697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7. A square has a side length of 9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5 </a:t>
            </a: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mm. Calculate the area of the square. Give your answer as a power of 9</a:t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1" name="Google Shape;51;p8"/>
          <p:cNvSpPr/>
          <p:nvPr/>
        </p:nvSpPr>
        <p:spPr>
          <a:xfrm>
            <a:off x="5694271" y="2519606"/>
            <a:ext cx="1307513" cy="1266324"/>
          </a:xfrm>
          <a:prstGeom prst="rect">
            <a:avLst/>
          </a:prstGeom>
          <a:solidFill>
            <a:srgbClr val="D9F3F8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8"/>
          <p:cNvSpPr/>
          <p:nvPr/>
        </p:nvSpPr>
        <p:spPr>
          <a:xfrm>
            <a:off x="5953529" y="2263973"/>
            <a:ext cx="78899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r>
              <a:rPr b="0" baseline="3000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mm</a:t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" name="Google Shape;53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0" name="Google Shape;60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0" t="-577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67" name="Google Shape;67;p10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Multiply powers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68" name="Google Shape;68;p10"/>
          <p:cNvSpPr txBox="1"/>
          <p:nvPr/>
        </p:nvSpPr>
        <p:spPr>
          <a:xfrm>
            <a:off x="4793427" y="976950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0"/>
          <p:cNvSpPr txBox="1"/>
          <p:nvPr/>
        </p:nvSpPr>
        <p:spPr>
          <a:xfrm>
            <a:off x="4572000" y="924806"/>
            <a:ext cx="3891600" cy="421869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3133" r="-3760" t="-57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0" name="Google Shape;70;p10"/>
          <p:cNvSpPr txBox="1"/>
          <p:nvPr/>
        </p:nvSpPr>
        <p:spPr>
          <a:xfrm>
            <a:off x="1600847" y="1885245"/>
            <a:ext cx="2054578" cy="33855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21426" l="-1779" r="0" t="-535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1" name="Google Shape;71;p10"/>
          <p:cNvSpPr txBox="1"/>
          <p:nvPr/>
        </p:nvSpPr>
        <p:spPr>
          <a:xfrm>
            <a:off x="1600847" y="2215379"/>
            <a:ext cx="2054578" cy="338554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21426" l="-1779" r="0" t="-535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2" name="Google Shape;72;p10"/>
          <p:cNvSpPr txBox="1"/>
          <p:nvPr/>
        </p:nvSpPr>
        <p:spPr>
          <a:xfrm>
            <a:off x="1600846" y="2526322"/>
            <a:ext cx="2564753" cy="338554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-21426" l="-1427" r="-475" t="-535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3" name="Google Shape;73;p10"/>
          <p:cNvSpPr txBox="1"/>
          <p:nvPr/>
        </p:nvSpPr>
        <p:spPr>
          <a:xfrm>
            <a:off x="1554739" y="3306234"/>
            <a:ext cx="256475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4" name="Google Shape;74;p10"/>
          <p:cNvSpPr txBox="1"/>
          <p:nvPr/>
        </p:nvSpPr>
        <p:spPr>
          <a:xfrm>
            <a:off x="1554739" y="3603424"/>
            <a:ext cx="256475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5" name="Google Shape;75;p10"/>
          <p:cNvSpPr txBox="1"/>
          <p:nvPr/>
        </p:nvSpPr>
        <p:spPr>
          <a:xfrm>
            <a:off x="1739713" y="3928119"/>
            <a:ext cx="256475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17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10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10"/>
          <p:cNvSpPr txBox="1"/>
          <p:nvPr/>
        </p:nvSpPr>
        <p:spPr>
          <a:xfrm>
            <a:off x="1924687" y="4252814"/>
            <a:ext cx="256475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(-3)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100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" name="Google Shape;77;p10"/>
          <p:cNvSpPr txBox="1"/>
          <p:nvPr/>
        </p:nvSpPr>
        <p:spPr>
          <a:xfrm>
            <a:off x="6413635" y="1882203"/>
            <a:ext cx="256475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False. 5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0"/>
          <p:cNvSpPr txBox="1"/>
          <p:nvPr/>
        </p:nvSpPr>
        <p:spPr>
          <a:xfrm>
            <a:off x="6413634" y="2167534"/>
            <a:ext cx="256475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True</a:t>
            </a:r>
            <a:endParaRPr/>
          </a:p>
        </p:txBody>
      </p:sp>
      <p:sp>
        <p:nvSpPr>
          <p:cNvPr id="79" name="Google Shape;79;p10"/>
          <p:cNvSpPr txBox="1"/>
          <p:nvPr/>
        </p:nvSpPr>
        <p:spPr>
          <a:xfrm>
            <a:off x="6728601" y="2523444"/>
            <a:ext cx="256475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False. (-13)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= 1</a:t>
            </a:r>
            <a:endParaRPr/>
          </a:p>
        </p:txBody>
      </p:sp>
      <p:sp>
        <p:nvSpPr>
          <p:cNvPr id="80" name="Google Shape;80;p10"/>
          <p:cNvSpPr txBox="1"/>
          <p:nvPr/>
        </p:nvSpPr>
        <p:spPr>
          <a:xfrm>
            <a:off x="6682965" y="2842675"/>
            <a:ext cx="256475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False. 27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-11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0"/>
          <p:cNvSpPr txBox="1"/>
          <p:nvPr/>
        </p:nvSpPr>
        <p:spPr>
          <a:xfrm>
            <a:off x="6250152" y="3630896"/>
            <a:ext cx="256475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0"/>
          <p:cNvSpPr txBox="1"/>
          <p:nvPr/>
        </p:nvSpPr>
        <p:spPr>
          <a:xfrm>
            <a:off x="6261642" y="3936135"/>
            <a:ext cx="256475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10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0"/>
          <p:cNvSpPr txBox="1"/>
          <p:nvPr/>
        </p:nvSpPr>
        <p:spPr>
          <a:xfrm>
            <a:off x="6413634" y="4252814"/>
            <a:ext cx="256475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213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= 213</a:t>
            </a:r>
            <a:endParaRPr/>
          </a:p>
        </p:txBody>
      </p:sp>
      <p:sp>
        <p:nvSpPr>
          <p:cNvPr id="84" name="Google Shape;84;p1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5" name="Google Shape;85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Multiply powers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58974" y="924806"/>
            <a:ext cx="3893569" cy="42186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8" r="-1405" t="-577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92" name="Google Shape;92;p11"/>
          <p:cNvSpPr txBox="1"/>
          <p:nvPr/>
        </p:nvSpPr>
        <p:spPr>
          <a:xfrm>
            <a:off x="4830449" y="924806"/>
            <a:ext cx="3988697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7. A square has a side length of 9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5 </a:t>
            </a: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mm. Calculate the area of the square. Give your answer as a power of 9</a:t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1"/>
          <p:cNvSpPr/>
          <p:nvPr/>
        </p:nvSpPr>
        <p:spPr>
          <a:xfrm>
            <a:off x="5694271" y="2519606"/>
            <a:ext cx="1307513" cy="1266324"/>
          </a:xfrm>
          <a:prstGeom prst="rect">
            <a:avLst/>
          </a:prstGeom>
          <a:solidFill>
            <a:srgbClr val="D9F3F8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1"/>
          <p:cNvSpPr/>
          <p:nvPr/>
        </p:nvSpPr>
        <p:spPr>
          <a:xfrm>
            <a:off x="5953529" y="2263973"/>
            <a:ext cx="78899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r>
              <a:rPr b="0" baseline="3000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mm</a:t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1"/>
          <p:cNvSpPr txBox="1"/>
          <p:nvPr/>
        </p:nvSpPr>
        <p:spPr>
          <a:xfrm>
            <a:off x="2265696" y="1892475"/>
            <a:ext cx="256475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 = 9</a:t>
            </a:r>
            <a:endParaRPr/>
          </a:p>
        </p:txBody>
      </p:sp>
      <p:sp>
        <p:nvSpPr>
          <p:cNvPr id="96" name="Google Shape;96;p11"/>
          <p:cNvSpPr txBox="1"/>
          <p:nvPr/>
        </p:nvSpPr>
        <p:spPr>
          <a:xfrm>
            <a:off x="2567978" y="2417861"/>
            <a:ext cx="256475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 = 13</a:t>
            </a:r>
            <a:endParaRPr/>
          </a:p>
        </p:txBody>
      </p:sp>
      <p:sp>
        <p:nvSpPr>
          <p:cNvPr id="97" name="Google Shape;97;p11"/>
          <p:cNvSpPr txBox="1"/>
          <p:nvPr/>
        </p:nvSpPr>
        <p:spPr>
          <a:xfrm>
            <a:off x="3031175" y="2943247"/>
            <a:ext cx="256475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 = -5</a:t>
            </a:r>
            <a:endParaRPr/>
          </a:p>
        </p:txBody>
      </p:sp>
      <p:sp>
        <p:nvSpPr>
          <p:cNvPr id="98" name="Google Shape;98;p11"/>
          <p:cNvSpPr txBox="1"/>
          <p:nvPr/>
        </p:nvSpPr>
        <p:spPr>
          <a:xfrm>
            <a:off x="2890565" y="3468633"/>
            <a:ext cx="256475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 = 5</a:t>
            </a:r>
            <a:endParaRPr/>
          </a:p>
        </p:txBody>
      </p:sp>
      <p:sp>
        <p:nvSpPr>
          <p:cNvPr id="99" name="Google Shape;99;p11"/>
          <p:cNvSpPr txBox="1"/>
          <p:nvPr/>
        </p:nvSpPr>
        <p:spPr>
          <a:xfrm>
            <a:off x="5827457" y="3940090"/>
            <a:ext cx="256475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10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mm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1"/>
          <p:cNvSpPr txBox="1"/>
          <p:nvPr/>
        </p:nvSpPr>
        <p:spPr>
          <a:xfrm>
            <a:off x="620800" y="49457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1" name="Google Shape;101;p11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2" name="Google Shape;102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