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a7c18d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a7c18d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a7c18d5a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ca7c18d5a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00dd57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00dd57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d00dd5709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d00dd57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00dd5709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8d00dd570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ca7c18d5a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ca7c18d5a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d00dd570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d00dd570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00dd570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d00dd570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d00dd570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d00dd570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a7c18d5a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a7c18d5a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00dd570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00dd570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00dd570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00dd570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00dd570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00dd570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00dd570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00dd570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a7c18d5a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ca7c18d5a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00dd570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00dd570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00dd570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00dd570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subTitle"/>
          </p:nvPr>
        </p:nvSpPr>
        <p:spPr>
          <a:xfrm>
            <a:off x="1013626" y="614250"/>
            <a:ext cx="32904000" cy="31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Combined science - Physics - Key stage 4 - Particle Model of Matter </a:t>
            </a:r>
            <a:endParaRPr/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 Charman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Charman</a:t>
            </a:r>
            <a:endParaRPr sz="2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Gas pressure and volume - part 1 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Worksheet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idx="4294967295" type="body"/>
          </p:nvPr>
        </p:nvSpPr>
        <p:spPr>
          <a:xfrm>
            <a:off x="658550" y="1648350"/>
            <a:ext cx="4973100" cy="686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Warm up</a:t>
            </a:r>
            <a:endParaRPr b="1"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What causes pressure in a gas? Use the kinetic particle theory to explain how pressure is caused. </a:t>
            </a:r>
            <a:r>
              <a:rPr lang="en-GB" sz="2800"/>
              <a:t>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Gas pressure and volume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2065575" y="3679200"/>
            <a:ext cx="13830900" cy="3934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State the relationship between pressure and volume of a gas at a constant temperature. </a:t>
            </a:r>
            <a:endParaRPr b="1" sz="35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What happens to the pressure of a gas at a constant temperature if the volume decreases. </a:t>
            </a:r>
            <a:endParaRPr b="1" sz="35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Challenge - What happens to the pressure of a gas at a constant temperature if the volume doubles. </a:t>
            </a:r>
            <a:endParaRPr b="1" sz="35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Gas pressure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2065575" y="3679200"/>
            <a:ext cx="13830900" cy="3934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Copy and complete </a:t>
            </a:r>
            <a:endParaRPr b="1" sz="35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If you decrease the volume of a gas in a container at a constant ___________, the pressure will _________. This is because the same number of _________ now occupy  _______ space, leading to more __________ __________ between the particles and the walls of the container </a:t>
            </a:r>
            <a:endParaRPr b="1" sz="35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917950" y="709775"/>
            <a:ext cx="26402400" cy="14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895500" y="1760550"/>
            <a:ext cx="17145000" cy="586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Warm up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What causes pressure in a gas? Use the kinetic particle theory to explain how pressure is caused. 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The particles in a gas move in a constant,</a:t>
            </a:r>
            <a:r>
              <a:rPr lang="en-GB">
                <a:solidFill>
                  <a:srgbClr val="1D1C1D"/>
                </a:solidFill>
              </a:rPr>
              <a:t> </a:t>
            </a:r>
            <a:r>
              <a:rPr b="1" lang="en-GB">
                <a:solidFill>
                  <a:srgbClr val="1D1C1D"/>
                </a:solidFill>
              </a:rPr>
              <a:t>random</a:t>
            </a:r>
            <a:r>
              <a:rPr b="1" lang="en-GB">
                <a:solidFill>
                  <a:schemeClr val="accent5"/>
                </a:solidFill>
              </a:rPr>
              <a:t> </a:t>
            </a:r>
            <a:r>
              <a:rPr lang="en-GB"/>
              <a:t>motion,</a:t>
            </a:r>
            <a:r>
              <a:rPr lang="en-GB">
                <a:solidFill>
                  <a:srgbClr val="1D1C1D"/>
                </a:solidFill>
              </a:rPr>
              <a:t> </a:t>
            </a:r>
            <a:r>
              <a:rPr b="1" lang="en-GB">
                <a:solidFill>
                  <a:srgbClr val="1D1C1D"/>
                </a:solidFill>
              </a:rPr>
              <a:t>colliding</a:t>
            </a:r>
            <a:r>
              <a:rPr lang="en-GB">
                <a:solidFill>
                  <a:srgbClr val="1D1C1D"/>
                </a:solidFill>
              </a:rPr>
              <a:t> </a:t>
            </a:r>
            <a:r>
              <a:rPr lang="en-GB"/>
              <a:t>with each other and the </a:t>
            </a:r>
            <a:r>
              <a:rPr b="1" lang="en-GB">
                <a:solidFill>
                  <a:srgbClr val="1D1C1D"/>
                </a:solidFill>
              </a:rPr>
              <a:t>walls of the container</a:t>
            </a:r>
            <a:r>
              <a:rPr lang="en-GB">
                <a:solidFill>
                  <a:srgbClr val="1D1C1D"/>
                </a:solidFill>
              </a:rPr>
              <a:t>.</a:t>
            </a:r>
            <a:r>
              <a:rPr lang="en-GB"/>
              <a:t> During a collision, the particle </a:t>
            </a:r>
            <a:r>
              <a:rPr b="1" lang="en-GB">
                <a:solidFill>
                  <a:srgbClr val="1D1C1D"/>
                </a:solidFill>
              </a:rPr>
              <a:t>exerts a force</a:t>
            </a:r>
            <a:r>
              <a:rPr lang="en-GB"/>
              <a:t> on the wall. The </a:t>
            </a:r>
            <a:r>
              <a:rPr b="1" lang="en-GB">
                <a:solidFill>
                  <a:srgbClr val="1D1C1D"/>
                </a:solidFill>
              </a:rPr>
              <a:t>total force</a:t>
            </a:r>
            <a:r>
              <a:rPr lang="en-GB"/>
              <a:t> exerted by all of the particles </a:t>
            </a:r>
            <a:r>
              <a:rPr b="1" lang="en-GB">
                <a:solidFill>
                  <a:srgbClr val="1D1C1D"/>
                </a:solidFill>
              </a:rPr>
              <a:t>per unit area</a:t>
            </a:r>
            <a:r>
              <a:rPr b="1" lang="en-GB"/>
              <a:t> </a:t>
            </a:r>
            <a:r>
              <a:rPr lang="en-GB"/>
              <a:t>is equal to the pressure.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1759700" y="8657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1642425" y="1870250"/>
            <a:ext cx="15391200" cy="706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State the relationship between the pressure and volume of a gas at a constant temperature. </a:t>
            </a:r>
            <a:r>
              <a:rPr b="1" lang="en-GB"/>
              <a:t>The pressure is </a:t>
            </a:r>
            <a:r>
              <a:rPr b="1" lang="en-GB">
                <a:solidFill>
                  <a:srgbClr val="1D1C1D"/>
                </a:solidFill>
              </a:rPr>
              <a:t>inversely proportional</a:t>
            </a:r>
            <a:r>
              <a:rPr b="1" lang="en-GB"/>
              <a:t> to the pressure. 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happens to the pressure of a gas at a constant temperature if the volume decreases. </a:t>
            </a:r>
            <a:r>
              <a:rPr b="1" lang="en-GB">
                <a:solidFill>
                  <a:srgbClr val="1D1C1D"/>
                </a:solidFill>
              </a:rPr>
              <a:t>It increases.</a:t>
            </a:r>
            <a:endParaRPr b="1">
              <a:solidFill>
                <a:srgbClr val="1D1C1D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>
                <a:solidFill>
                  <a:srgbClr val="1D1C1D"/>
                </a:solidFill>
              </a:rPr>
              <a:t>Challenge</a:t>
            </a:r>
            <a:r>
              <a:rPr lang="en-GB">
                <a:solidFill>
                  <a:srgbClr val="1D1C1D"/>
                </a:solidFill>
              </a:rPr>
              <a:t> </a:t>
            </a:r>
            <a:r>
              <a:rPr lang="en-GB"/>
              <a:t>- What happens to the pressure of a gas at a constant temperature if the volume doubles. </a:t>
            </a:r>
            <a:r>
              <a:rPr b="1" lang="en-GB">
                <a:solidFill>
                  <a:srgbClr val="1D1C1D"/>
                </a:solidFill>
              </a:rPr>
              <a:t>The pressure will halve.</a:t>
            </a:r>
            <a:r>
              <a:rPr b="1" lang="en-GB">
                <a:solidFill>
                  <a:schemeClr val="accent5"/>
                </a:solidFill>
              </a:rPr>
              <a:t> 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96" name="Google Shape;196;p2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1759700" y="8657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1642425" y="1870250"/>
            <a:ext cx="15391200" cy="706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 and complete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If you decrease the volume of a gas in a container at a constant </a:t>
            </a:r>
            <a:r>
              <a:rPr b="1" lang="en-GB">
                <a:solidFill>
                  <a:srgbClr val="1D1C1D"/>
                </a:solidFill>
              </a:rPr>
              <a:t>temperature</a:t>
            </a:r>
            <a:r>
              <a:rPr lang="en-GB">
                <a:solidFill>
                  <a:srgbClr val="1D1C1D"/>
                </a:solidFill>
              </a:rPr>
              <a:t>,</a:t>
            </a:r>
            <a:r>
              <a:rPr lang="en-GB"/>
              <a:t> the pressure will </a:t>
            </a:r>
            <a:r>
              <a:rPr b="1" lang="en-GB">
                <a:solidFill>
                  <a:srgbClr val="1D1C1D"/>
                </a:solidFill>
              </a:rPr>
              <a:t>increase</a:t>
            </a:r>
            <a:r>
              <a:rPr lang="en-GB"/>
              <a:t>. This is because the same number of </a:t>
            </a:r>
            <a:r>
              <a:rPr b="1" lang="en-GB">
                <a:solidFill>
                  <a:srgbClr val="1D1C1D"/>
                </a:solidFill>
              </a:rPr>
              <a:t>particles</a:t>
            </a:r>
            <a:r>
              <a:rPr b="1" lang="en-GB"/>
              <a:t> </a:t>
            </a:r>
            <a:r>
              <a:rPr lang="en-GB"/>
              <a:t>now occupy </a:t>
            </a:r>
            <a:r>
              <a:rPr b="1" lang="en-GB">
                <a:solidFill>
                  <a:srgbClr val="1D1C1D"/>
                </a:solidFill>
              </a:rPr>
              <a:t>less</a:t>
            </a:r>
            <a:r>
              <a:rPr lang="en-GB">
                <a:solidFill>
                  <a:srgbClr val="1D1C1D"/>
                </a:solidFill>
              </a:rPr>
              <a:t> </a:t>
            </a:r>
            <a:r>
              <a:rPr lang="en-GB"/>
              <a:t>space, leading to more </a:t>
            </a:r>
            <a:r>
              <a:rPr b="1" lang="en-GB">
                <a:solidFill>
                  <a:srgbClr val="1D1C1D"/>
                </a:solidFill>
              </a:rPr>
              <a:t>frequent collisions </a:t>
            </a:r>
            <a:r>
              <a:rPr lang="en-GB"/>
              <a:t>between the particles and the walls of the container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Exam question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22275" y="2293875"/>
            <a:ext cx="16447800" cy="5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syringe contains air.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piston is pushed inwards.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the pressure and volume of the air in the syringe change?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J249/01, Specimen.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001" y="2519050"/>
            <a:ext cx="8794550" cy="29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22275" y="2293875"/>
            <a:ext cx="16447800" cy="54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These statements are about pressure and volume of a gas.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statement is correct?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	Volume doubles, pressure doubles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	Volume doubles, pressure halves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	Volume halves, pressure halves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	Volume halves, pressure stays constant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J249/01, June 2018.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4397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850950" y="1369450"/>
            <a:ext cx="17234100" cy="74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Hospitals store oxygen at high pressure in metal cylinders. The pictures show two cylinders, A and B. Both cylinders contain the same mass of gas and have the same temperature.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Cylinder B has a larger volume than cylinder A.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pressure in cylinder B is smaller than the pressure in cylinder A.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Explain, using ideas about particles, why storing the same mass of gas in a larger volume produces a smaller pressure.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	Volum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J249/01, June 2018.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20515" l="58236" r="25915" t="50322"/>
          <a:stretch/>
        </p:blipFill>
        <p:spPr>
          <a:xfrm>
            <a:off x="11061501" y="2702125"/>
            <a:ext cx="3650225" cy="37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9575525" y="189625"/>
            <a:ext cx="10879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21st Century B, Paper J259/01, June 2019.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4397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31850" y="1369450"/>
            <a:ext cx="11922300" cy="7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This question is about the particles in a gas and the pressure they exert on a container.The diagram below shows four samples of the same gas in containers of the same size.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Each particle is shown as a circle.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arrow on each particle shows its velocity.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each question with one of the letters A, B, C or D.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i.	Which sample has the fastest particles?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ii.	Which sample has the greatest density?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iii.	Which sample is at the highest temperature?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iv.	Which sample has the smallest pressure?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9575525" y="189625"/>
            <a:ext cx="10879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21st Century B, Paper J259/02, June 2018.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7710" y="1521850"/>
            <a:ext cx="6119939" cy="60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922275" y="2293875"/>
            <a:ext cx="16447800" cy="60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pressure will increase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volume will decrease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Any two from: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pressure caused by particles colliding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(particles colliding) with walls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(when the volume increases) particles travel further between collisions or vice versa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b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(when the volume increases there are) fewer / less /more likely (frequent) collisions (so lower pressure) or vice versa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922275" y="2293875"/>
            <a:ext cx="16447800" cy="60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	D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	B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iii	D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iv	C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